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2" r:id="rId4"/>
    <p:sldMasterId id="214748367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3fb60525f4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3fb60525f4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3f759c41364_0_15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6" name="Google Shape;146;g3f759c41364_0_1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f759c41364_0_18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0" name="Google Shape;180;g3f759c41364_0_18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3f759c4136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3f759c4136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3f759c41364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3f759c41364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f759c41364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3f759c41364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3f759c41364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3f759c41364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3f759c41364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3f759c41364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3f759c41364_0_2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3f759c41364_0_2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3fb60525f46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3fb60525f46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6" name="Shape 56"/>
        <p:cNvGrpSpPr/>
        <p:nvPr/>
      </p:nvGrpSpPr>
      <p:grpSpPr>
        <a:xfrm>
          <a:off x="0" y="0"/>
          <a:ext cx="0" cy="0"/>
          <a:chOff x="0" y="0"/>
          <a:chExt cx="0" cy="0"/>
        </a:xfrm>
      </p:grpSpPr>
      <p:sp>
        <p:nvSpPr>
          <p:cNvPr id="57" name="Google Shape;57;p14"/>
          <p:cNvSpPr txBox="1"/>
          <p:nvPr>
            <p:ph type="title"/>
          </p:nvPr>
        </p:nvSpPr>
        <p:spPr>
          <a:xfrm>
            <a:off x="628650" y="273844"/>
            <a:ext cx="7886700" cy="994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4"/>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rgbClr val="888888"/>
              </a:buClr>
              <a:buSzPts val="900"/>
              <a:buFont typeface="Calibri"/>
              <a:buNone/>
              <a:defRPr/>
            </a:lvl1pPr>
            <a:lvl2pPr indent="0" lvl="1" marL="0" algn="r">
              <a:spcBef>
                <a:spcPts val="0"/>
              </a:spcBef>
              <a:spcAft>
                <a:spcPts val="0"/>
              </a:spcAft>
              <a:buClr>
                <a:srgbClr val="888888"/>
              </a:buClr>
              <a:buSzPts val="900"/>
              <a:buFont typeface="Calibri"/>
              <a:buNone/>
              <a:defRPr/>
            </a:lvl2pPr>
            <a:lvl3pPr indent="0" lvl="2" marL="0" algn="r">
              <a:spcBef>
                <a:spcPts val="0"/>
              </a:spcBef>
              <a:spcAft>
                <a:spcPts val="0"/>
              </a:spcAft>
              <a:buClr>
                <a:srgbClr val="888888"/>
              </a:buClr>
              <a:buSzPts val="900"/>
              <a:buFont typeface="Calibri"/>
              <a:buNone/>
              <a:defRPr/>
            </a:lvl3pPr>
            <a:lvl4pPr indent="0" lvl="3" marL="0" algn="r">
              <a:spcBef>
                <a:spcPts val="0"/>
              </a:spcBef>
              <a:spcAft>
                <a:spcPts val="0"/>
              </a:spcAft>
              <a:buClr>
                <a:srgbClr val="888888"/>
              </a:buClr>
              <a:buSzPts val="900"/>
              <a:buFont typeface="Calibri"/>
              <a:buNone/>
              <a:defRPr/>
            </a:lvl4pPr>
            <a:lvl5pPr indent="0" lvl="4" marL="0" algn="r">
              <a:spcBef>
                <a:spcPts val="0"/>
              </a:spcBef>
              <a:spcAft>
                <a:spcPts val="0"/>
              </a:spcAft>
              <a:buClr>
                <a:srgbClr val="888888"/>
              </a:buClr>
              <a:buSzPts val="900"/>
              <a:buFont typeface="Calibri"/>
              <a:buNone/>
              <a:defRPr/>
            </a:lvl5pPr>
            <a:lvl6pPr indent="0" lvl="5" marL="0" algn="r">
              <a:spcBef>
                <a:spcPts val="0"/>
              </a:spcBef>
              <a:spcAft>
                <a:spcPts val="0"/>
              </a:spcAft>
              <a:buClr>
                <a:srgbClr val="888888"/>
              </a:buClr>
              <a:buSzPts val="900"/>
              <a:buFont typeface="Calibri"/>
              <a:buNone/>
              <a:defRPr/>
            </a:lvl6pPr>
            <a:lvl7pPr indent="0" lvl="6" marL="0" algn="r">
              <a:spcBef>
                <a:spcPts val="0"/>
              </a:spcBef>
              <a:spcAft>
                <a:spcPts val="0"/>
              </a:spcAft>
              <a:buClr>
                <a:srgbClr val="888888"/>
              </a:buClr>
              <a:buSzPts val="900"/>
              <a:buFont typeface="Calibri"/>
              <a:buNone/>
              <a:defRPr/>
            </a:lvl7pPr>
            <a:lvl8pPr indent="0" lvl="7" marL="0" algn="r">
              <a:spcBef>
                <a:spcPts val="0"/>
              </a:spcBef>
              <a:spcAft>
                <a:spcPts val="0"/>
              </a:spcAft>
              <a:buClr>
                <a:srgbClr val="888888"/>
              </a:buClr>
              <a:buSzPts val="900"/>
              <a:buFont typeface="Calibri"/>
              <a:buNone/>
              <a:defRPr/>
            </a:lvl8pPr>
            <a:lvl9pPr indent="0" lvl="8" marL="0" algn="r">
              <a:spcBef>
                <a:spcPts val="0"/>
              </a:spcBef>
              <a:spcAft>
                <a:spcPts val="0"/>
              </a:spcAft>
              <a:buClr>
                <a:srgbClr val="888888"/>
              </a:buClr>
              <a:buSzPts val="900"/>
              <a:buFont typeface="Calibri"/>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61" name="Shape 61"/>
        <p:cNvGrpSpPr/>
        <p:nvPr/>
      </p:nvGrpSpPr>
      <p:grpSpPr>
        <a:xfrm>
          <a:off x="0" y="0"/>
          <a:ext cx="0" cy="0"/>
          <a:chOff x="0" y="0"/>
          <a:chExt cx="0" cy="0"/>
        </a:xfrm>
      </p:grpSpPr>
      <p:sp>
        <p:nvSpPr>
          <p:cNvPr id="62" name="Google Shape;62;p15"/>
          <p:cNvSpPr txBox="1"/>
          <p:nvPr>
            <p:ph type="title"/>
          </p:nvPr>
        </p:nvSpPr>
        <p:spPr>
          <a:xfrm>
            <a:off x="406425" y="1806825"/>
            <a:ext cx="8296800" cy="15420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lt1"/>
              </a:buClr>
              <a:buSzPts val="4800"/>
              <a:buFont typeface="Calibri"/>
              <a:buNone/>
              <a:defRPr sz="4800">
                <a:solidFill>
                  <a:schemeClr val="lt1"/>
                </a:solidFill>
              </a:defRPr>
            </a:lvl1pPr>
            <a:lvl2pPr lvl="1" algn="ctr">
              <a:spcBef>
                <a:spcPts val="0"/>
              </a:spcBef>
              <a:spcAft>
                <a:spcPts val="0"/>
              </a:spcAft>
              <a:buClr>
                <a:schemeClr val="lt1"/>
              </a:buClr>
              <a:buSzPts val="4800"/>
              <a:buNone/>
              <a:defRPr sz="4800">
                <a:solidFill>
                  <a:schemeClr val="lt1"/>
                </a:solidFill>
              </a:defRPr>
            </a:lvl2pPr>
            <a:lvl3pPr lvl="2" algn="ctr">
              <a:spcBef>
                <a:spcPts val="0"/>
              </a:spcBef>
              <a:spcAft>
                <a:spcPts val="0"/>
              </a:spcAft>
              <a:buClr>
                <a:schemeClr val="lt1"/>
              </a:buClr>
              <a:buSzPts val="4800"/>
              <a:buNone/>
              <a:defRPr sz="4800">
                <a:solidFill>
                  <a:schemeClr val="lt1"/>
                </a:solidFill>
              </a:defRPr>
            </a:lvl3pPr>
            <a:lvl4pPr lvl="3" algn="ctr">
              <a:spcBef>
                <a:spcPts val="0"/>
              </a:spcBef>
              <a:spcAft>
                <a:spcPts val="0"/>
              </a:spcAft>
              <a:buClr>
                <a:schemeClr val="lt1"/>
              </a:buClr>
              <a:buSzPts val="4800"/>
              <a:buNone/>
              <a:defRPr sz="4800">
                <a:solidFill>
                  <a:schemeClr val="lt1"/>
                </a:solidFill>
              </a:defRPr>
            </a:lvl4pPr>
            <a:lvl5pPr lvl="4" algn="ctr">
              <a:spcBef>
                <a:spcPts val="0"/>
              </a:spcBef>
              <a:spcAft>
                <a:spcPts val="0"/>
              </a:spcAft>
              <a:buClr>
                <a:schemeClr val="lt1"/>
              </a:buClr>
              <a:buSzPts val="4800"/>
              <a:buNone/>
              <a:defRPr sz="4800">
                <a:solidFill>
                  <a:schemeClr val="lt1"/>
                </a:solidFill>
              </a:defRPr>
            </a:lvl5pPr>
            <a:lvl6pPr lvl="5" algn="ctr">
              <a:spcBef>
                <a:spcPts val="0"/>
              </a:spcBef>
              <a:spcAft>
                <a:spcPts val="0"/>
              </a:spcAft>
              <a:buClr>
                <a:schemeClr val="lt1"/>
              </a:buClr>
              <a:buSzPts val="4800"/>
              <a:buNone/>
              <a:defRPr sz="4800">
                <a:solidFill>
                  <a:schemeClr val="lt1"/>
                </a:solidFill>
              </a:defRPr>
            </a:lvl6pPr>
            <a:lvl7pPr lvl="6" algn="ctr">
              <a:spcBef>
                <a:spcPts val="0"/>
              </a:spcBef>
              <a:spcAft>
                <a:spcPts val="0"/>
              </a:spcAft>
              <a:buClr>
                <a:schemeClr val="lt1"/>
              </a:buClr>
              <a:buSzPts val="4800"/>
              <a:buNone/>
              <a:defRPr sz="4800">
                <a:solidFill>
                  <a:schemeClr val="lt1"/>
                </a:solidFill>
              </a:defRPr>
            </a:lvl7pPr>
            <a:lvl8pPr lvl="7" algn="ctr">
              <a:spcBef>
                <a:spcPts val="0"/>
              </a:spcBef>
              <a:spcAft>
                <a:spcPts val="0"/>
              </a:spcAft>
              <a:buClr>
                <a:schemeClr val="lt1"/>
              </a:buClr>
              <a:buSzPts val="4800"/>
              <a:buNone/>
              <a:defRPr sz="4800">
                <a:solidFill>
                  <a:schemeClr val="lt1"/>
                </a:solidFill>
              </a:defRPr>
            </a:lvl8pPr>
            <a:lvl9pPr lvl="8" algn="ctr">
              <a:spcBef>
                <a:spcPts val="0"/>
              </a:spcBef>
              <a:spcAft>
                <a:spcPts val="0"/>
              </a:spcAft>
              <a:buClr>
                <a:schemeClr val="lt1"/>
              </a:buClr>
              <a:buSzPts val="4800"/>
              <a:buNone/>
              <a:defRPr sz="4800">
                <a:solidFill>
                  <a:schemeClr val="lt1"/>
                </a:solidFill>
              </a:defRPr>
            </a:lvl9pPr>
          </a:lstStyle>
          <a:p/>
        </p:txBody>
      </p:sp>
      <p:sp>
        <p:nvSpPr>
          <p:cNvPr id="63" name="Google Shape;63;p15"/>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indent="0" lvl="0" marL="0" marR="0" algn="r">
              <a:spcBef>
                <a:spcPts val="0"/>
              </a:spcBef>
              <a:spcAft>
                <a:spcPts val="0"/>
              </a:spcAft>
              <a:buClr>
                <a:schemeClr val="lt1"/>
              </a:buClr>
              <a:buSzPts val="900"/>
              <a:buFont typeface="Calibri"/>
              <a:buNone/>
              <a:defRPr b="0" i="0" sz="900" u="none" cap="none" strike="noStrike">
                <a:solidFill>
                  <a:schemeClr val="lt1"/>
                </a:solidFill>
                <a:latin typeface="Calibri"/>
                <a:ea typeface="Calibri"/>
                <a:cs typeface="Calibri"/>
                <a:sym typeface="Calibri"/>
              </a:defRPr>
            </a:lvl1pPr>
            <a:lvl2pPr indent="0" lvl="1" marL="0" marR="0" algn="r">
              <a:spcBef>
                <a:spcPts val="0"/>
              </a:spcBef>
              <a:spcAft>
                <a:spcPts val="0"/>
              </a:spcAft>
              <a:buClr>
                <a:schemeClr val="lt1"/>
              </a:buClr>
              <a:buSzPts val="900"/>
              <a:buFont typeface="Calibri"/>
              <a:buNone/>
              <a:defRPr b="0" i="0" sz="900" u="none" cap="none" strike="noStrike">
                <a:solidFill>
                  <a:schemeClr val="lt1"/>
                </a:solidFill>
                <a:latin typeface="Calibri"/>
                <a:ea typeface="Calibri"/>
                <a:cs typeface="Calibri"/>
                <a:sym typeface="Calibri"/>
              </a:defRPr>
            </a:lvl2pPr>
            <a:lvl3pPr indent="0" lvl="2" marL="0" marR="0" algn="r">
              <a:spcBef>
                <a:spcPts val="0"/>
              </a:spcBef>
              <a:spcAft>
                <a:spcPts val="0"/>
              </a:spcAft>
              <a:buClr>
                <a:schemeClr val="lt1"/>
              </a:buClr>
              <a:buSzPts val="900"/>
              <a:buFont typeface="Calibri"/>
              <a:buNone/>
              <a:defRPr b="0" i="0" sz="900" u="none" cap="none" strike="noStrike">
                <a:solidFill>
                  <a:schemeClr val="lt1"/>
                </a:solidFill>
                <a:latin typeface="Calibri"/>
                <a:ea typeface="Calibri"/>
                <a:cs typeface="Calibri"/>
                <a:sym typeface="Calibri"/>
              </a:defRPr>
            </a:lvl3pPr>
            <a:lvl4pPr indent="0" lvl="3" marL="0" marR="0" algn="r">
              <a:spcBef>
                <a:spcPts val="0"/>
              </a:spcBef>
              <a:spcAft>
                <a:spcPts val="0"/>
              </a:spcAft>
              <a:buClr>
                <a:schemeClr val="lt1"/>
              </a:buClr>
              <a:buSzPts val="900"/>
              <a:buFont typeface="Calibri"/>
              <a:buNone/>
              <a:defRPr b="0" i="0" sz="900" u="none" cap="none" strike="noStrike">
                <a:solidFill>
                  <a:schemeClr val="lt1"/>
                </a:solidFill>
                <a:latin typeface="Calibri"/>
                <a:ea typeface="Calibri"/>
                <a:cs typeface="Calibri"/>
                <a:sym typeface="Calibri"/>
              </a:defRPr>
            </a:lvl4pPr>
            <a:lvl5pPr indent="0" lvl="4" marL="0" marR="0" algn="r">
              <a:spcBef>
                <a:spcPts val="0"/>
              </a:spcBef>
              <a:spcAft>
                <a:spcPts val="0"/>
              </a:spcAft>
              <a:buClr>
                <a:schemeClr val="lt1"/>
              </a:buClr>
              <a:buSzPts val="900"/>
              <a:buFont typeface="Calibri"/>
              <a:buNone/>
              <a:defRPr b="0" i="0" sz="900" u="none" cap="none" strike="noStrike">
                <a:solidFill>
                  <a:schemeClr val="lt1"/>
                </a:solidFill>
                <a:latin typeface="Calibri"/>
                <a:ea typeface="Calibri"/>
                <a:cs typeface="Calibri"/>
                <a:sym typeface="Calibri"/>
              </a:defRPr>
            </a:lvl5pPr>
            <a:lvl6pPr indent="0" lvl="5" marL="0" marR="0" algn="r">
              <a:spcBef>
                <a:spcPts val="0"/>
              </a:spcBef>
              <a:spcAft>
                <a:spcPts val="0"/>
              </a:spcAft>
              <a:buClr>
                <a:schemeClr val="lt1"/>
              </a:buClr>
              <a:buSzPts val="900"/>
              <a:buFont typeface="Calibri"/>
              <a:buNone/>
              <a:defRPr b="0" i="0" sz="900" u="none" cap="none" strike="noStrike">
                <a:solidFill>
                  <a:schemeClr val="lt1"/>
                </a:solidFill>
                <a:latin typeface="Calibri"/>
                <a:ea typeface="Calibri"/>
                <a:cs typeface="Calibri"/>
                <a:sym typeface="Calibri"/>
              </a:defRPr>
            </a:lvl6pPr>
            <a:lvl7pPr indent="0" lvl="6" marL="0" marR="0" algn="r">
              <a:spcBef>
                <a:spcPts val="0"/>
              </a:spcBef>
              <a:spcAft>
                <a:spcPts val="0"/>
              </a:spcAft>
              <a:buClr>
                <a:schemeClr val="lt1"/>
              </a:buClr>
              <a:buSzPts val="900"/>
              <a:buFont typeface="Calibri"/>
              <a:buNone/>
              <a:defRPr b="0" i="0" sz="900" u="none" cap="none" strike="noStrike">
                <a:solidFill>
                  <a:schemeClr val="lt1"/>
                </a:solidFill>
                <a:latin typeface="Calibri"/>
                <a:ea typeface="Calibri"/>
                <a:cs typeface="Calibri"/>
                <a:sym typeface="Calibri"/>
              </a:defRPr>
            </a:lvl7pPr>
            <a:lvl8pPr indent="0" lvl="7" marL="0" marR="0" algn="r">
              <a:spcBef>
                <a:spcPts val="0"/>
              </a:spcBef>
              <a:spcAft>
                <a:spcPts val="0"/>
              </a:spcAft>
              <a:buClr>
                <a:schemeClr val="lt1"/>
              </a:buClr>
              <a:buSzPts val="900"/>
              <a:buFont typeface="Calibri"/>
              <a:buNone/>
              <a:defRPr b="0" i="0" sz="900" u="none" cap="none" strike="noStrike">
                <a:solidFill>
                  <a:schemeClr val="lt1"/>
                </a:solidFill>
                <a:latin typeface="Calibri"/>
                <a:ea typeface="Calibri"/>
                <a:cs typeface="Calibri"/>
                <a:sym typeface="Calibri"/>
              </a:defRPr>
            </a:lvl8pPr>
            <a:lvl9pPr indent="0" lvl="8" marL="0" marR="0" algn="r">
              <a:spcBef>
                <a:spcPts val="0"/>
              </a:spcBef>
              <a:spcAft>
                <a:spcPts val="0"/>
              </a:spcAft>
              <a:buClr>
                <a:schemeClr val="lt1"/>
              </a:buClr>
              <a:buSzPts val="900"/>
              <a:buFont typeface="Calibri"/>
              <a:buNone/>
              <a:defRPr b="0" i="0" sz="9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4" name="Shape 64"/>
        <p:cNvGrpSpPr/>
        <p:nvPr/>
      </p:nvGrpSpPr>
      <p:grpSpPr>
        <a:xfrm>
          <a:off x="0" y="0"/>
          <a:ext cx="0" cy="0"/>
          <a:chOff x="0" y="0"/>
          <a:chExt cx="0" cy="0"/>
        </a:xfrm>
      </p:grpSpPr>
      <p:sp>
        <p:nvSpPr>
          <p:cNvPr id="65" name="Google Shape;65;p16"/>
          <p:cNvSpPr txBox="1"/>
          <p:nvPr>
            <p:ph type="ctrTitle"/>
          </p:nvPr>
        </p:nvSpPr>
        <p:spPr>
          <a:xfrm>
            <a:off x="1143000" y="841772"/>
            <a:ext cx="68580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6"/>
          <p:cNvSpPr txBox="1"/>
          <p:nvPr>
            <p:ph idx="1" type="subTitle"/>
          </p:nvPr>
        </p:nvSpPr>
        <p:spPr>
          <a:xfrm>
            <a:off x="1143000" y="2701528"/>
            <a:ext cx="6858000" cy="12417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
        <p:nvSpPr>
          <p:cNvPr id="67" name="Google Shape;67;p16"/>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6"/>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6"/>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rgbClr val="888888"/>
              </a:buClr>
              <a:buSzPts val="900"/>
              <a:buFont typeface="Calibri"/>
              <a:buNone/>
              <a:defRPr/>
            </a:lvl1pPr>
            <a:lvl2pPr indent="0" lvl="1" marL="0" algn="r">
              <a:spcBef>
                <a:spcPts val="0"/>
              </a:spcBef>
              <a:spcAft>
                <a:spcPts val="0"/>
              </a:spcAft>
              <a:buClr>
                <a:srgbClr val="888888"/>
              </a:buClr>
              <a:buSzPts val="900"/>
              <a:buFont typeface="Calibri"/>
              <a:buNone/>
              <a:defRPr/>
            </a:lvl2pPr>
            <a:lvl3pPr indent="0" lvl="2" marL="0" algn="r">
              <a:spcBef>
                <a:spcPts val="0"/>
              </a:spcBef>
              <a:spcAft>
                <a:spcPts val="0"/>
              </a:spcAft>
              <a:buClr>
                <a:srgbClr val="888888"/>
              </a:buClr>
              <a:buSzPts val="900"/>
              <a:buFont typeface="Calibri"/>
              <a:buNone/>
              <a:defRPr/>
            </a:lvl3pPr>
            <a:lvl4pPr indent="0" lvl="3" marL="0" algn="r">
              <a:spcBef>
                <a:spcPts val="0"/>
              </a:spcBef>
              <a:spcAft>
                <a:spcPts val="0"/>
              </a:spcAft>
              <a:buClr>
                <a:srgbClr val="888888"/>
              </a:buClr>
              <a:buSzPts val="900"/>
              <a:buFont typeface="Calibri"/>
              <a:buNone/>
              <a:defRPr/>
            </a:lvl4pPr>
            <a:lvl5pPr indent="0" lvl="4" marL="0" algn="r">
              <a:spcBef>
                <a:spcPts val="0"/>
              </a:spcBef>
              <a:spcAft>
                <a:spcPts val="0"/>
              </a:spcAft>
              <a:buClr>
                <a:srgbClr val="888888"/>
              </a:buClr>
              <a:buSzPts val="900"/>
              <a:buFont typeface="Calibri"/>
              <a:buNone/>
              <a:defRPr/>
            </a:lvl5pPr>
            <a:lvl6pPr indent="0" lvl="5" marL="0" algn="r">
              <a:spcBef>
                <a:spcPts val="0"/>
              </a:spcBef>
              <a:spcAft>
                <a:spcPts val="0"/>
              </a:spcAft>
              <a:buClr>
                <a:srgbClr val="888888"/>
              </a:buClr>
              <a:buSzPts val="900"/>
              <a:buFont typeface="Calibri"/>
              <a:buNone/>
              <a:defRPr/>
            </a:lvl6pPr>
            <a:lvl7pPr indent="0" lvl="6" marL="0" algn="r">
              <a:spcBef>
                <a:spcPts val="0"/>
              </a:spcBef>
              <a:spcAft>
                <a:spcPts val="0"/>
              </a:spcAft>
              <a:buClr>
                <a:srgbClr val="888888"/>
              </a:buClr>
              <a:buSzPts val="900"/>
              <a:buFont typeface="Calibri"/>
              <a:buNone/>
              <a:defRPr/>
            </a:lvl7pPr>
            <a:lvl8pPr indent="0" lvl="7" marL="0" algn="r">
              <a:spcBef>
                <a:spcPts val="0"/>
              </a:spcBef>
              <a:spcAft>
                <a:spcPts val="0"/>
              </a:spcAft>
              <a:buClr>
                <a:srgbClr val="888888"/>
              </a:buClr>
              <a:buSzPts val="900"/>
              <a:buFont typeface="Calibri"/>
              <a:buNone/>
              <a:defRPr/>
            </a:lvl8pPr>
            <a:lvl9pPr indent="0" lvl="8" marL="0" algn="r">
              <a:spcBef>
                <a:spcPts val="0"/>
              </a:spcBef>
              <a:spcAft>
                <a:spcPts val="0"/>
              </a:spcAft>
              <a:buClr>
                <a:srgbClr val="888888"/>
              </a:buClr>
              <a:buSzPts val="900"/>
              <a:buFont typeface="Calibri"/>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0" name="Shape 70"/>
        <p:cNvGrpSpPr/>
        <p:nvPr/>
      </p:nvGrpSpPr>
      <p:grpSpPr>
        <a:xfrm>
          <a:off x="0" y="0"/>
          <a:ext cx="0" cy="0"/>
          <a:chOff x="0" y="0"/>
          <a:chExt cx="0" cy="0"/>
        </a:xfrm>
      </p:grpSpPr>
      <p:sp>
        <p:nvSpPr>
          <p:cNvPr id="71" name="Google Shape;71;p17"/>
          <p:cNvSpPr txBox="1"/>
          <p:nvPr>
            <p:ph type="title"/>
          </p:nvPr>
        </p:nvSpPr>
        <p:spPr>
          <a:xfrm>
            <a:off x="628650" y="273844"/>
            <a:ext cx="7886700" cy="994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7"/>
          <p:cNvSpPr txBox="1"/>
          <p:nvPr>
            <p:ph idx="1" type="body"/>
          </p:nvPr>
        </p:nvSpPr>
        <p:spPr>
          <a:xfrm>
            <a:off x="628650" y="1369219"/>
            <a:ext cx="7886700" cy="3263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3" name="Google Shape;73;p17"/>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7"/>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7"/>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rgbClr val="888888"/>
              </a:buClr>
              <a:buSzPts val="900"/>
              <a:buFont typeface="Calibri"/>
              <a:buNone/>
              <a:defRPr/>
            </a:lvl1pPr>
            <a:lvl2pPr indent="0" lvl="1" marL="0" algn="r">
              <a:spcBef>
                <a:spcPts val="0"/>
              </a:spcBef>
              <a:spcAft>
                <a:spcPts val="0"/>
              </a:spcAft>
              <a:buClr>
                <a:srgbClr val="888888"/>
              </a:buClr>
              <a:buSzPts val="900"/>
              <a:buFont typeface="Calibri"/>
              <a:buNone/>
              <a:defRPr/>
            </a:lvl2pPr>
            <a:lvl3pPr indent="0" lvl="2" marL="0" algn="r">
              <a:spcBef>
                <a:spcPts val="0"/>
              </a:spcBef>
              <a:spcAft>
                <a:spcPts val="0"/>
              </a:spcAft>
              <a:buClr>
                <a:srgbClr val="888888"/>
              </a:buClr>
              <a:buSzPts val="900"/>
              <a:buFont typeface="Calibri"/>
              <a:buNone/>
              <a:defRPr/>
            </a:lvl3pPr>
            <a:lvl4pPr indent="0" lvl="3" marL="0" algn="r">
              <a:spcBef>
                <a:spcPts val="0"/>
              </a:spcBef>
              <a:spcAft>
                <a:spcPts val="0"/>
              </a:spcAft>
              <a:buClr>
                <a:srgbClr val="888888"/>
              </a:buClr>
              <a:buSzPts val="900"/>
              <a:buFont typeface="Calibri"/>
              <a:buNone/>
              <a:defRPr/>
            </a:lvl4pPr>
            <a:lvl5pPr indent="0" lvl="4" marL="0" algn="r">
              <a:spcBef>
                <a:spcPts val="0"/>
              </a:spcBef>
              <a:spcAft>
                <a:spcPts val="0"/>
              </a:spcAft>
              <a:buClr>
                <a:srgbClr val="888888"/>
              </a:buClr>
              <a:buSzPts val="900"/>
              <a:buFont typeface="Calibri"/>
              <a:buNone/>
              <a:defRPr/>
            </a:lvl5pPr>
            <a:lvl6pPr indent="0" lvl="5" marL="0" algn="r">
              <a:spcBef>
                <a:spcPts val="0"/>
              </a:spcBef>
              <a:spcAft>
                <a:spcPts val="0"/>
              </a:spcAft>
              <a:buClr>
                <a:srgbClr val="888888"/>
              </a:buClr>
              <a:buSzPts val="900"/>
              <a:buFont typeface="Calibri"/>
              <a:buNone/>
              <a:defRPr/>
            </a:lvl6pPr>
            <a:lvl7pPr indent="0" lvl="6" marL="0" algn="r">
              <a:spcBef>
                <a:spcPts val="0"/>
              </a:spcBef>
              <a:spcAft>
                <a:spcPts val="0"/>
              </a:spcAft>
              <a:buClr>
                <a:srgbClr val="888888"/>
              </a:buClr>
              <a:buSzPts val="900"/>
              <a:buFont typeface="Calibri"/>
              <a:buNone/>
              <a:defRPr/>
            </a:lvl7pPr>
            <a:lvl8pPr indent="0" lvl="7" marL="0" algn="r">
              <a:spcBef>
                <a:spcPts val="0"/>
              </a:spcBef>
              <a:spcAft>
                <a:spcPts val="0"/>
              </a:spcAft>
              <a:buClr>
                <a:srgbClr val="888888"/>
              </a:buClr>
              <a:buSzPts val="900"/>
              <a:buFont typeface="Calibri"/>
              <a:buNone/>
              <a:defRPr/>
            </a:lvl8pPr>
            <a:lvl9pPr indent="0" lvl="8" marL="0" algn="r">
              <a:spcBef>
                <a:spcPts val="0"/>
              </a:spcBef>
              <a:spcAft>
                <a:spcPts val="0"/>
              </a:spcAft>
              <a:buClr>
                <a:srgbClr val="888888"/>
              </a:buClr>
              <a:buSzPts val="900"/>
              <a:buFont typeface="Calibri"/>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76" name="Shape 76"/>
        <p:cNvGrpSpPr/>
        <p:nvPr/>
      </p:nvGrpSpPr>
      <p:grpSpPr>
        <a:xfrm>
          <a:off x="0" y="0"/>
          <a:ext cx="0" cy="0"/>
          <a:chOff x="0" y="0"/>
          <a:chExt cx="0" cy="0"/>
        </a:xfrm>
      </p:grpSpPr>
      <p:sp>
        <p:nvSpPr>
          <p:cNvPr id="77" name="Google Shape;77;p18"/>
          <p:cNvSpPr txBox="1"/>
          <p:nvPr>
            <p:ph type="title"/>
          </p:nvPr>
        </p:nvSpPr>
        <p:spPr>
          <a:xfrm>
            <a:off x="623888" y="1282304"/>
            <a:ext cx="7886700" cy="21396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8"/>
          <p:cNvSpPr txBox="1"/>
          <p:nvPr>
            <p:ph idx="1" type="body"/>
          </p:nvPr>
        </p:nvSpPr>
        <p:spPr>
          <a:xfrm>
            <a:off x="623888" y="3442098"/>
            <a:ext cx="7886700" cy="11250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rgbClr val="888888"/>
              </a:buClr>
              <a:buSzPts val="1800"/>
              <a:buNone/>
              <a:defRPr sz="1800">
                <a:solidFill>
                  <a:srgbClr val="888888"/>
                </a:solidFill>
              </a:defRPr>
            </a:lvl1pPr>
            <a:lvl2pPr indent="-228600" lvl="1" marL="914400" algn="l">
              <a:lnSpc>
                <a:spcPct val="90000"/>
              </a:lnSpc>
              <a:spcBef>
                <a:spcPts val="375"/>
              </a:spcBef>
              <a:spcAft>
                <a:spcPts val="0"/>
              </a:spcAft>
              <a:buClr>
                <a:srgbClr val="888888"/>
              </a:buClr>
              <a:buSzPts val="1500"/>
              <a:buNone/>
              <a:defRPr sz="1500">
                <a:solidFill>
                  <a:srgbClr val="888888"/>
                </a:solidFill>
              </a:defRPr>
            </a:lvl2pPr>
            <a:lvl3pPr indent="-228600" lvl="2" marL="1371600" algn="l">
              <a:lnSpc>
                <a:spcPct val="90000"/>
              </a:lnSpc>
              <a:spcBef>
                <a:spcPts val="375"/>
              </a:spcBef>
              <a:spcAft>
                <a:spcPts val="0"/>
              </a:spcAft>
              <a:buClr>
                <a:srgbClr val="888888"/>
              </a:buClr>
              <a:buSzPts val="1350"/>
              <a:buNone/>
              <a:defRPr sz="1350">
                <a:solidFill>
                  <a:srgbClr val="888888"/>
                </a:solidFill>
              </a:defRPr>
            </a:lvl3pPr>
            <a:lvl4pPr indent="-228600" lvl="3" marL="1828800" algn="l">
              <a:lnSpc>
                <a:spcPct val="90000"/>
              </a:lnSpc>
              <a:spcBef>
                <a:spcPts val="375"/>
              </a:spcBef>
              <a:spcAft>
                <a:spcPts val="0"/>
              </a:spcAft>
              <a:buClr>
                <a:srgbClr val="888888"/>
              </a:buClr>
              <a:buSzPts val="1200"/>
              <a:buNone/>
              <a:defRPr sz="1200">
                <a:solidFill>
                  <a:srgbClr val="888888"/>
                </a:solidFill>
              </a:defRPr>
            </a:lvl4pPr>
            <a:lvl5pPr indent="-228600" lvl="4" marL="2286000" algn="l">
              <a:lnSpc>
                <a:spcPct val="90000"/>
              </a:lnSpc>
              <a:spcBef>
                <a:spcPts val="375"/>
              </a:spcBef>
              <a:spcAft>
                <a:spcPts val="0"/>
              </a:spcAft>
              <a:buClr>
                <a:srgbClr val="888888"/>
              </a:buClr>
              <a:buSzPts val="1200"/>
              <a:buNone/>
              <a:defRPr sz="1200">
                <a:solidFill>
                  <a:srgbClr val="888888"/>
                </a:solidFill>
              </a:defRPr>
            </a:lvl5pPr>
            <a:lvl6pPr indent="-228600" lvl="5" marL="2743200" algn="l">
              <a:lnSpc>
                <a:spcPct val="90000"/>
              </a:lnSpc>
              <a:spcBef>
                <a:spcPts val="375"/>
              </a:spcBef>
              <a:spcAft>
                <a:spcPts val="0"/>
              </a:spcAft>
              <a:buClr>
                <a:srgbClr val="888888"/>
              </a:buClr>
              <a:buSzPts val="1200"/>
              <a:buNone/>
              <a:defRPr sz="1200">
                <a:solidFill>
                  <a:srgbClr val="888888"/>
                </a:solidFill>
              </a:defRPr>
            </a:lvl6pPr>
            <a:lvl7pPr indent="-228600" lvl="6" marL="3200400" algn="l">
              <a:lnSpc>
                <a:spcPct val="90000"/>
              </a:lnSpc>
              <a:spcBef>
                <a:spcPts val="375"/>
              </a:spcBef>
              <a:spcAft>
                <a:spcPts val="0"/>
              </a:spcAft>
              <a:buClr>
                <a:srgbClr val="888888"/>
              </a:buClr>
              <a:buSzPts val="1200"/>
              <a:buNone/>
              <a:defRPr sz="1200">
                <a:solidFill>
                  <a:srgbClr val="888888"/>
                </a:solidFill>
              </a:defRPr>
            </a:lvl7pPr>
            <a:lvl8pPr indent="-228600" lvl="7" marL="3657600" algn="l">
              <a:lnSpc>
                <a:spcPct val="90000"/>
              </a:lnSpc>
              <a:spcBef>
                <a:spcPts val="375"/>
              </a:spcBef>
              <a:spcAft>
                <a:spcPts val="0"/>
              </a:spcAft>
              <a:buClr>
                <a:srgbClr val="888888"/>
              </a:buClr>
              <a:buSzPts val="1200"/>
              <a:buNone/>
              <a:defRPr sz="1200">
                <a:solidFill>
                  <a:srgbClr val="888888"/>
                </a:solidFill>
              </a:defRPr>
            </a:lvl8pPr>
            <a:lvl9pPr indent="-228600" lvl="8" marL="4114800" algn="l">
              <a:lnSpc>
                <a:spcPct val="90000"/>
              </a:lnSpc>
              <a:spcBef>
                <a:spcPts val="375"/>
              </a:spcBef>
              <a:spcAft>
                <a:spcPts val="0"/>
              </a:spcAft>
              <a:buClr>
                <a:srgbClr val="888888"/>
              </a:buClr>
              <a:buSzPts val="1200"/>
              <a:buNone/>
              <a:defRPr sz="1200">
                <a:solidFill>
                  <a:srgbClr val="888888"/>
                </a:solidFill>
              </a:defRPr>
            </a:lvl9pPr>
          </a:lstStyle>
          <a:p/>
        </p:txBody>
      </p:sp>
      <p:sp>
        <p:nvSpPr>
          <p:cNvPr id="79" name="Google Shape;79;p18"/>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18"/>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8"/>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rgbClr val="888888"/>
              </a:buClr>
              <a:buSzPts val="900"/>
              <a:buFont typeface="Calibri"/>
              <a:buNone/>
              <a:defRPr/>
            </a:lvl1pPr>
            <a:lvl2pPr indent="0" lvl="1" marL="0" algn="r">
              <a:spcBef>
                <a:spcPts val="0"/>
              </a:spcBef>
              <a:spcAft>
                <a:spcPts val="0"/>
              </a:spcAft>
              <a:buClr>
                <a:srgbClr val="888888"/>
              </a:buClr>
              <a:buSzPts val="900"/>
              <a:buFont typeface="Calibri"/>
              <a:buNone/>
              <a:defRPr/>
            </a:lvl2pPr>
            <a:lvl3pPr indent="0" lvl="2" marL="0" algn="r">
              <a:spcBef>
                <a:spcPts val="0"/>
              </a:spcBef>
              <a:spcAft>
                <a:spcPts val="0"/>
              </a:spcAft>
              <a:buClr>
                <a:srgbClr val="888888"/>
              </a:buClr>
              <a:buSzPts val="900"/>
              <a:buFont typeface="Calibri"/>
              <a:buNone/>
              <a:defRPr/>
            </a:lvl3pPr>
            <a:lvl4pPr indent="0" lvl="3" marL="0" algn="r">
              <a:spcBef>
                <a:spcPts val="0"/>
              </a:spcBef>
              <a:spcAft>
                <a:spcPts val="0"/>
              </a:spcAft>
              <a:buClr>
                <a:srgbClr val="888888"/>
              </a:buClr>
              <a:buSzPts val="900"/>
              <a:buFont typeface="Calibri"/>
              <a:buNone/>
              <a:defRPr/>
            </a:lvl4pPr>
            <a:lvl5pPr indent="0" lvl="4" marL="0" algn="r">
              <a:spcBef>
                <a:spcPts val="0"/>
              </a:spcBef>
              <a:spcAft>
                <a:spcPts val="0"/>
              </a:spcAft>
              <a:buClr>
                <a:srgbClr val="888888"/>
              </a:buClr>
              <a:buSzPts val="900"/>
              <a:buFont typeface="Calibri"/>
              <a:buNone/>
              <a:defRPr/>
            </a:lvl5pPr>
            <a:lvl6pPr indent="0" lvl="5" marL="0" algn="r">
              <a:spcBef>
                <a:spcPts val="0"/>
              </a:spcBef>
              <a:spcAft>
                <a:spcPts val="0"/>
              </a:spcAft>
              <a:buClr>
                <a:srgbClr val="888888"/>
              </a:buClr>
              <a:buSzPts val="900"/>
              <a:buFont typeface="Calibri"/>
              <a:buNone/>
              <a:defRPr/>
            </a:lvl6pPr>
            <a:lvl7pPr indent="0" lvl="6" marL="0" algn="r">
              <a:spcBef>
                <a:spcPts val="0"/>
              </a:spcBef>
              <a:spcAft>
                <a:spcPts val="0"/>
              </a:spcAft>
              <a:buClr>
                <a:srgbClr val="888888"/>
              </a:buClr>
              <a:buSzPts val="900"/>
              <a:buFont typeface="Calibri"/>
              <a:buNone/>
              <a:defRPr/>
            </a:lvl7pPr>
            <a:lvl8pPr indent="0" lvl="7" marL="0" algn="r">
              <a:spcBef>
                <a:spcPts val="0"/>
              </a:spcBef>
              <a:spcAft>
                <a:spcPts val="0"/>
              </a:spcAft>
              <a:buClr>
                <a:srgbClr val="888888"/>
              </a:buClr>
              <a:buSzPts val="900"/>
              <a:buFont typeface="Calibri"/>
              <a:buNone/>
              <a:defRPr/>
            </a:lvl8pPr>
            <a:lvl9pPr indent="0" lvl="8" marL="0" algn="r">
              <a:spcBef>
                <a:spcPts val="0"/>
              </a:spcBef>
              <a:spcAft>
                <a:spcPts val="0"/>
              </a:spcAft>
              <a:buClr>
                <a:srgbClr val="888888"/>
              </a:buClr>
              <a:buSzPts val="900"/>
              <a:buFont typeface="Calibri"/>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82" name="Shape 82"/>
        <p:cNvGrpSpPr/>
        <p:nvPr/>
      </p:nvGrpSpPr>
      <p:grpSpPr>
        <a:xfrm>
          <a:off x="0" y="0"/>
          <a:ext cx="0" cy="0"/>
          <a:chOff x="0" y="0"/>
          <a:chExt cx="0" cy="0"/>
        </a:xfrm>
      </p:grpSpPr>
      <p:sp>
        <p:nvSpPr>
          <p:cNvPr id="83" name="Google Shape;83;p19"/>
          <p:cNvSpPr txBox="1"/>
          <p:nvPr>
            <p:ph type="title"/>
          </p:nvPr>
        </p:nvSpPr>
        <p:spPr>
          <a:xfrm>
            <a:off x="628650" y="273844"/>
            <a:ext cx="7886700" cy="994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 name="Google Shape;84;p19"/>
          <p:cNvSpPr txBox="1"/>
          <p:nvPr>
            <p:ph idx="1" type="body"/>
          </p:nvPr>
        </p:nvSpPr>
        <p:spPr>
          <a:xfrm>
            <a:off x="628650" y="1369219"/>
            <a:ext cx="3886200" cy="3263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5" name="Google Shape;85;p19"/>
          <p:cNvSpPr txBox="1"/>
          <p:nvPr>
            <p:ph idx="2" type="body"/>
          </p:nvPr>
        </p:nvSpPr>
        <p:spPr>
          <a:xfrm>
            <a:off x="4629150" y="1369219"/>
            <a:ext cx="3886200" cy="3263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6" name="Google Shape;86;p19"/>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19"/>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19"/>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rgbClr val="888888"/>
              </a:buClr>
              <a:buSzPts val="900"/>
              <a:buFont typeface="Calibri"/>
              <a:buNone/>
              <a:defRPr/>
            </a:lvl1pPr>
            <a:lvl2pPr indent="0" lvl="1" marL="0" algn="r">
              <a:spcBef>
                <a:spcPts val="0"/>
              </a:spcBef>
              <a:spcAft>
                <a:spcPts val="0"/>
              </a:spcAft>
              <a:buClr>
                <a:srgbClr val="888888"/>
              </a:buClr>
              <a:buSzPts val="900"/>
              <a:buFont typeface="Calibri"/>
              <a:buNone/>
              <a:defRPr/>
            </a:lvl2pPr>
            <a:lvl3pPr indent="0" lvl="2" marL="0" algn="r">
              <a:spcBef>
                <a:spcPts val="0"/>
              </a:spcBef>
              <a:spcAft>
                <a:spcPts val="0"/>
              </a:spcAft>
              <a:buClr>
                <a:srgbClr val="888888"/>
              </a:buClr>
              <a:buSzPts val="900"/>
              <a:buFont typeface="Calibri"/>
              <a:buNone/>
              <a:defRPr/>
            </a:lvl3pPr>
            <a:lvl4pPr indent="0" lvl="3" marL="0" algn="r">
              <a:spcBef>
                <a:spcPts val="0"/>
              </a:spcBef>
              <a:spcAft>
                <a:spcPts val="0"/>
              </a:spcAft>
              <a:buClr>
                <a:srgbClr val="888888"/>
              </a:buClr>
              <a:buSzPts val="900"/>
              <a:buFont typeface="Calibri"/>
              <a:buNone/>
              <a:defRPr/>
            </a:lvl4pPr>
            <a:lvl5pPr indent="0" lvl="4" marL="0" algn="r">
              <a:spcBef>
                <a:spcPts val="0"/>
              </a:spcBef>
              <a:spcAft>
                <a:spcPts val="0"/>
              </a:spcAft>
              <a:buClr>
                <a:srgbClr val="888888"/>
              </a:buClr>
              <a:buSzPts val="900"/>
              <a:buFont typeface="Calibri"/>
              <a:buNone/>
              <a:defRPr/>
            </a:lvl5pPr>
            <a:lvl6pPr indent="0" lvl="5" marL="0" algn="r">
              <a:spcBef>
                <a:spcPts val="0"/>
              </a:spcBef>
              <a:spcAft>
                <a:spcPts val="0"/>
              </a:spcAft>
              <a:buClr>
                <a:srgbClr val="888888"/>
              </a:buClr>
              <a:buSzPts val="900"/>
              <a:buFont typeface="Calibri"/>
              <a:buNone/>
              <a:defRPr/>
            </a:lvl6pPr>
            <a:lvl7pPr indent="0" lvl="6" marL="0" algn="r">
              <a:spcBef>
                <a:spcPts val="0"/>
              </a:spcBef>
              <a:spcAft>
                <a:spcPts val="0"/>
              </a:spcAft>
              <a:buClr>
                <a:srgbClr val="888888"/>
              </a:buClr>
              <a:buSzPts val="900"/>
              <a:buFont typeface="Calibri"/>
              <a:buNone/>
              <a:defRPr/>
            </a:lvl7pPr>
            <a:lvl8pPr indent="0" lvl="7" marL="0" algn="r">
              <a:spcBef>
                <a:spcPts val="0"/>
              </a:spcBef>
              <a:spcAft>
                <a:spcPts val="0"/>
              </a:spcAft>
              <a:buClr>
                <a:srgbClr val="888888"/>
              </a:buClr>
              <a:buSzPts val="900"/>
              <a:buFont typeface="Calibri"/>
              <a:buNone/>
              <a:defRPr/>
            </a:lvl8pPr>
            <a:lvl9pPr indent="0" lvl="8" marL="0" algn="r">
              <a:spcBef>
                <a:spcPts val="0"/>
              </a:spcBef>
              <a:spcAft>
                <a:spcPts val="0"/>
              </a:spcAft>
              <a:buClr>
                <a:srgbClr val="888888"/>
              </a:buClr>
              <a:buSzPts val="900"/>
              <a:buFont typeface="Calibri"/>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9" name="Shape 89"/>
        <p:cNvGrpSpPr/>
        <p:nvPr/>
      </p:nvGrpSpPr>
      <p:grpSpPr>
        <a:xfrm>
          <a:off x="0" y="0"/>
          <a:ext cx="0" cy="0"/>
          <a:chOff x="0" y="0"/>
          <a:chExt cx="0" cy="0"/>
        </a:xfrm>
      </p:grpSpPr>
      <p:sp>
        <p:nvSpPr>
          <p:cNvPr id="90" name="Google Shape;90;p20"/>
          <p:cNvSpPr txBox="1"/>
          <p:nvPr>
            <p:ph type="title"/>
          </p:nvPr>
        </p:nvSpPr>
        <p:spPr>
          <a:xfrm>
            <a:off x="629841" y="273844"/>
            <a:ext cx="7886700" cy="994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1" name="Google Shape;91;p20"/>
          <p:cNvSpPr txBox="1"/>
          <p:nvPr>
            <p:ph idx="1" type="body"/>
          </p:nvPr>
        </p:nvSpPr>
        <p:spPr>
          <a:xfrm>
            <a:off x="629842" y="1260872"/>
            <a:ext cx="3868200" cy="61800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800"/>
              <a:buNone/>
              <a:defRPr b="1" sz="1800"/>
            </a:lvl1pPr>
            <a:lvl2pPr indent="-228600" lvl="1" marL="914400" algn="l">
              <a:lnSpc>
                <a:spcPct val="90000"/>
              </a:lnSpc>
              <a:spcBef>
                <a:spcPts val="375"/>
              </a:spcBef>
              <a:spcAft>
                <a:spcPts val="0"/>
              </a:spcAft>
              <a:buClr>
                <a:schemeClr val="dk1"/>
              </a:buClr>
              <a:buSzPts val="1500"/>
              <a:buNone/>
              <a:defRPr b="1" sz="1500"/>
            </a:lvl2pPr>
            <a:lvl3pPr indent="-228600" lvl="2" marL="1371600" algn="l">
              <a:lnSpc>
                <a:spcPct val="90000"/>
              </a:lnSpc>
              <a:spcBef>
                <a:spcPts val="375"/>
              </a:spcBef>
              <a:spcAft>
                <a:spcPts val="0"/>
              </a:spcAft>
              <a:buClr>
                <a:schemeClr val="dk1"/>
              </a:buClr>
              <a:buSzPts val="1350"/>
              <a:buNone/>
              <a:defRPr b="1" sz="1350"/>
            </a:lvl3pPr>
            <a:lvl4pPr indent="-228600" lvl="3" marL="1828800" algn="l">
              <a:lnSpc>
                <a:spcPct val="90000"/>
              </a:lnSpc>
              <a:spcBef>
                <a:spcPts val="375"/>
              </a:spcBef>
              <a:spcAft>
                <a:spcPts val="0"/>
              </a:spcAft>
              <a:buClr>
                <a:schemeClr val="dk1"/>
              </a:buClr>
              <a:buSzPts val="1200"/>
              <a:buNone/>
              <a:defRPr b="1" sz="1200"/>
            </a:lvl4pPr>
            <a:lvl5pPr indent="-228600" lvl="4" marL="2286000" algn="l">
              <a:lnSpc>
                <a:spcPct val="90000"/>
              </a:lnSpc>
              <a:spcBef>
                <a:spcPts val="375"/>
              </a:spcBef>
              <a:spcAft>
                <a:spcPts val="0"/>
              </a:spcAft>
              <a:buClr>
                <a:schemeClr val="dk1"/>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92" name="Google Shape;92;p20"/>
          <p:cNvSpPr txBox="1"/>
          <p:nvPr>
            <p:ph idx="2" type="body"/>
          </p:nvPr>
        </p:nvSpPr>
        <p:spPr>
          <a:xfrm>
            <a:off x="629842" y="1878806"/>
            <a:ext cx="3868200" cy="2763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93" name="Google Shape;93;p20"/>
          <p:cNvSpPr txBox="1"/>
          <p:nvPr>
            <p:ph idx="3" type="body"/>
          </p:nvPr>
        </p:nvSpPr>
        <p:spPr>
          <a:xfrm>
            <a:off x="4629150" y="1260872"/>
            <a:ext cx="3887400" cy="61800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800"/>
              <a:buNone/>
              <a:defRPr b="1" sz="1800"/>
            </a:lvl1pPr>
            <a:lvl2pPr indent="-228600" lvl="1" marL="914400" algn="l">
              <a:lnSpc>
                <a:spcPct val="90000"/>
              </a:lnSpc>
              <a:spcBef>
                <a:spcPts val="375"/>
              </a:spcBef>
              <a:spcAft>
                <a:spcPts val="0"/>
              </a:spcAft>
              <a:buClr>
                <a:schemeClr val="dk1"/>
              </a:buClr>
              <a:buSzPts val="1500"/>
              <a:buNone/>
              <a:defRPr b="1" sz="1500"/>
            </a:lvl2pPr>
            <a:lvl3pPr indent="-228600" lvl="2" marL="1371600" algn="l">
              <a:lnSpc>
                <a:spcPct val="90000"/>
              </a:lnSpc>
              <a:spcBef>
                <a:spcPts val="375"/>
              </a:spcBef>
              <a:spcAft>
                <a:spcPts val="0"/>
              </a:spcAft>
              <a:buClr>
                <a:schemeClr val="dk1"/>
              </a:buClr>
              <a:buSzPts val="1350"/>
              <a:buNone/>
              <a:defRPr b="1" sz="1350"/>
            </a:lvl3pPr>
            <a:lvl4pPr indent="-228600" lvl="3" marL="1828800" algn="l">
              <a:lnSpc>
                <a:spcPct val="90000"/>
              </a:lnSpc>
              <a:spcBef>
                <a:spcPts val="375"/>
              </a:spcBef>
              <a:spcAft>
                <a:spcPts val="0"/>
              </a:spcAft>
              <a:buClr>
                <a:schemeClr val="dk1"/>
              </a:buClr>
              <a:buSzPts val="1200"/>
              <a:buNone/>
              <a:defRPr b="1" sz="1200"/>
            </a:lvl4pPr>
            <a:lvl5pPr indent="-228600" lvl="4" marL="2286000" algn="l">
              <a:lnSpc>
                <a:spcPct val="90000"/>
              </a:lnSpc>
              <a:spcBef>
                <a:spcPts val="375"/>
              </a:spcBef>
              <a:spcAft>
                <a:spcPts val="0"/>
              </a:spcAft>
              <a:buClr>
                <a:schemeClr val="dk1"/>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94" name="Google Shape;94;p20"/>
          <p:cNvSpPr txBox="1"/>
          <p:nvPr>
            <p:ph idx="4" type="body"/>
          </p:nvPr>
        </p:nvSpPr>
        <p:spPr>
          <a:xfrm>
            <a:off x="4629150" y="1878806"/>
            <a:ext cx="3887400" cy="2763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95" name="Google Shape;95;p20"/>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20"/>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 name="Google Shape;97;p20"/>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rgbClr val="888888"/>
              </a:buClr>
              <a:buSzPts val="900"/>
              <a:buFont typeface="Calibri"/>
              <a:buNone/>
              <a:defRPr/>
            </a:lvl1pPr>
            <a:lvl2pPr indent="0" lvl="1" marL="0" algn="r">
              <a:spcBef>
                <a:spcPts val="0"/>
              </a:spcBef>
              <a:spcAft>
                <a:spcPts val="0"/>
              </a:spcAft>
              <a:buClr>
                <a:srgbClr val="888888"/>
              </a:buClr>
              <a:buSzPts val="900"/>
              <a:buFont typeface="Calibri"/>
              <a:buNone/>
              <a:defRPr/>
            </a:lvl2pPr>
            <a:lvl3pPr indent="0" lvl="2" marL="0" algn="r">
              <a:spcBef>
                <a:spcPts val="0"/>
              </a:spcBef>
              <a:spcAft>
                <a:spcPts val="0"/>
              </a:spcAft>
              <a:buClr>
                <a:srgbClr val="888888"/>
              </a:buClr>
              <a:buSzPts val="900"/>
              <a:buFont typeface="Calibri"/>
              <a:buNone/>
              <a:defRPr/>
            </a:lvl3pPr>
            <a:lvl4pPr indent="0" lvl="3" marL="0" algn="r">
              <a:spcBef>
                <a:spcPts val="0"/>
              </a:spcBef>
              <a:spcAft>
                <a:spcPts val="0"/>
              </a:spcAft>
              <a:buClr>
                <a:srgbClr val="888888"/>
              </a:buClr>
              <a:buSzPts val="900"/>
              <a:buFont typeface="Calibri"/>
              <a:buNone/>
              <a:defRPr/>
            </a:lvl4pPr>
            <a:lvl5pPr indent="0" lvl="4" marL="0" algn="r">
              <a:spcBef>
                <a:spcPts val="0"/>
              </a:spcBef>
              <a:spcAft>
                <a:spcPts val="0"/>
              </a:spcAft>
              <a:buClr>
                <a:srgbClr val="888888"/>
              </a:buClr>
              <a:buSzPts val="900"/>
              <a:buFont typeface="Calibri"/>
              <a:buNone/>
              <a:defRPr/>
            </a:lvl5pPr>
            <a:lvl6pPr indent="0" lvl="5" marL="0" algn="r">
              <a:spcBef>
                <a:spcPts val="0"/>
              </a:spcBef>
              <a:spcAft>
                <a:spcPts val="0"/>
              </a:spcAft>
              <a:buClr>
                <a:srgbClr val="888888"/>
              </a:buClr>
              <a:buSzPts val="900"/>
              <a:buFont typeface="Calibri"/>
              <a:buNone/>
              <a:defRPr/>
            </a:lvl6pPr>
            <a:lvl7pPr indent="0" lvl="6" marL="0" algn="r">
              <a:spcBef>
                <a:spcPts val="0"/>
              </a:spcBef>
              <a:spcAft>
                <a:spcPts val="0"/>
              </a:spcAft>
              <a:buClr>
                <a:srgbClr val="888888"/>
              </a:buClr>
              <a:buSzPts val="900"/>
              <a:buFont typeface="Calibri"/>
              <a:buNone/>
              <a:defRPr/>
            </a:lvl7pPr>
            <a:lvl8pPr indent="0" lvl="7" marL="0" algn="r">
              <a:spcBef>
                <a:spcPts val="0"/>
              </a:spcBef>
              <a:spcAft>
                <a:spcPts val="0"/>
              </a:spcAft>
              <a:buClr>
                <a:srgbClr val="888888"/>
              </a:buClr>
              <a:buSzPts val="900"/>
              <a:buFont typeface="Calibri"/>
              <a:buNone/>
              <a:defRPr/>
            </a:lvl8pPr>
            <a:lvl9pPr indent="0" lvl="8" marL="0" algn="r">
              <a:spcBef>
                <a:spcPts val="0"/>
              </a:spcBef>
              <a:spcAft>
                <a:spcPts val="0"/>
              </a:spcAft>
              <a:buClr>
                <a:srgbClr val="888888"/>
              </a:buClr>
              <a:buSzPts val="900"/>
              <a:buFont typeface="Calibri"/>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8" name="Shape 98"/>
        <p:cNvGrpSpPr/>
        <p:nvPr/>
      </p:nvGrpSpPr>
      <p:grpSpPr>
        <a:xfrm>
          <a:off x="0" y="0"/>
          <a:ext cx="0" cy="0"/>
          <a:chOff x="0" y="0"/>
          <a:chExt cx="0" cy="0"/>
        </a:xfrm>
      </p:grpSpPr>
      <p:sp>
        <p:nvSpPr>
          <p:cNvPr id="99" name="Google Shape;99;p21"/>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1"/>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21"/>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rgbClr val="888888"/>
              </a:buClr>
              <a:buSzPts val="900"/>
              <a:buFont typeface="Calibri"/>
              <a:buNone/>
              <a:defRPr/>
            </a:lvl1pPr>
            <a:lvl2pPr indent="0" lvl="1" marL="0" algn="r">
              <a:spcBef>
                <a:spcPts val="0"/>
              </a:spcBef>
              <a:spcAft>
                <a:spcPts val="0"/>
              </a:spcAft>
              <a:buClr>
                <a:srgbClr val="888888"/>
              </a:buClr>
              <a:buSzPts val="900"/>
              <a:buFont typeface="Calibri"/>
              <a:buNone/>
              <a:defRPr/>
            </a:lvl2pPr>
            <a:lvl3pPr indent="0" lvl="2" marL="0" algn="r">
              <a:spcBef>
                <a:spcPts val="0"/>
              </a:spcBef>
              <a:spcAft>
                <a:spcPts val="0"/>
              </a:spcAft>
              <a:buClr>
                <a:srgbClr val="888888"/>
              </a:buClr>
              <a:buSzPts val="900"/>
              <a:buFont typeface="Calibri"/>
              <a:buNone/>
              <a:defRPr/>
            </a:lvl3pPr>
            <a:lvl4pPr indent="0" lvl="3" marL="0" algn="r">
              <a:spcBef>
                <a:spcPts val="0"/>
              </a:spcBef>
              <a:spcAft>
                <a:spcPts val="0"/>
              </a:spcAft>
              <a:buClr>
                <a:srgbClr val="888888"/>
              </a:buClr>
              <a:buSzPts val="900"/>
              <a:buFont typeface="Calibri"/>
              <a:buNone/>
              <a:defRPr/>
            </a:lvl4pPr>
            <a:lvl5pPr indent="0" lvl="4" marL="0" algn="r">
              <a:spcBef>
                <a:spcPts val="0"/>
              </a:spcBef>
              <a:spcAft>
                <a:spcPts val="0"/>
              </a:spcAft>
              <a:buClr>
                <a:srgbClr val="888888"/>
              </a:buClr>
              <a:buSzPts val="900"/>
              <a:buFont typeface="Calibri"/>
              <a:buNone/>
              <a:defRPr/>
            </a:lvl5pPr>
            <a:lvl6pPr indent="0" lvl="5" marL="0" algn="r">
              <a:spcBef>
                <a:spcPts val="0"/>
              </a:spcBef>
              <a:spcAft>
                <a:spcPts val="0"/>
              </a:spcAft>
              <a:buClr>
                <a:srgbClr val="888888"/>
              </a:buClr>
              <a:buSzPts val="900"/>
              <a:buFont typeface="Calibri"/>
              <a:buNone/>
              <a:defRPr/>
            </a:lvl6pPr>
            <a:lvl7pPr indent="0" lvl="6" marL="0" algn="r">
              <a:spcBef>
                <a:spcPts val="0"/>
              </a:spcBef>
              <a:spcAft>
                <a:spcPts val="0"/>
              </a:spcAft>
              <a:buClr>
                <a:srgbClr val="888888"/>
              </a:buClr>
              <a:buSzPts val="900"/>
              <a:buFont typeface="Calibri"/>
              <a:buNone/>
              <a:defRPr/>
            </a:lvl7pPr>
            <a:lvl8pPr indent="0" lvl="7" marL="0" algn="r">
              <a:spcBef>
                <a:spcPts val="0"/>
              </a:spcBef>
              <a:spcAft>
                <a:spcPts val="0"/>
              </a:spcAft>
              <a:buClr>
                <a:srgbClr val="888888"/>
              </a:buClr>
              <a:buSzPts val="900"/>
              <a:buFont typeface="Calibri"/>
              <a:buNone/>
              <a:defRPr/>
            </a:lvl8pPr>
            <a:lvl9pPr indent="0" lvl="8" marL="0" algn="r">
              <a:spcBef>
                <a:spcPts val="0"/>
              </a:spcBef>
              <a:spcAft>
                <a:spcPts val="0"/>
              </a:spcAft>
              <a:buClr>
                <a:srgbClr val="888888"/>
              </a:buClr>
              <a:buSzPts val="900"/>
              <a:buFont typeface="Calibri"/>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02" name="Shape 102"/>
        <p:cNvGrpSpPr/>
        <p:nvPr/>
      </p:nvGrpSpPr>
      <p:grpSpPr>
        <a:xfrm>
          <a:off x="0" y="0"/>
          <a:ext cx="0" cy="0"/>
          <a:chOff x="0" y="0"/>
          <a:chExt cx="0" cy="0"/>
        </a:xfrm>
      </p:grpSpPr>
      <p:sp>
        <p:nvSpPr>
          <p:cNvPr id="103" name="Google Shape;103;p22"/>
          <p:cNvSpPr txBox="1"/>
          <p:nvPr>
            <p:ph type="title"/>
          </p:nvPr>
        </p:nvSpPr>
        <p:spPr>
          <a:xfrm>
            <a:off x="629841" y="342900"/>
            <a:ext cx="2949300" cy="12003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4" name="Google Shape;104;p22"/>
          <p:cNvSpPr txBox="1"/>
          <p:nvPr>
            <p:ph idx="1" type="body"/>
          </p:nvPr>
        </p:nvSpPr>
        <p:spPr>
          <a:xfrm>
            <a:off x="3887391" y="740569"/>
            <a:ext cx="4629300" cy="36552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750"/>
              </a:spcBef>
              <a:spcAft>
                <a:spcPts val="0"/>
              </a:spcAft>
              <a:buClr>
                <a:schemeClr val="dk1"/>
              </a:buClr>
              <a:buSzPts val="2400"/>
              <a:buChar char="•"/>
              <a:defRPr sz="2400"/>
            </a:lvl1pPr>
            <a:lvl2pPr indent="-361950" lvl="1" marL="914400" algn="l">
              <a:lnSpc>
                <a:spcPct val="90000"/>
              </a:lnSpc>
              <a:spcBef>
                <a:spcPts val="375"/>
              </a:spcBef>
              <a:spcAft>
                <a:spcPts val="0"/>
              </a:spcAft>
              <a:buClr>
                <a:schemeClr val="dk1"/>
              </a:buClr>
              <a:buSzPts val="2100"/>
              <a:buChar char="•"/>
              <a:defRPr sz="2100"/>
            </a:lvl2pPr>
            <a:lvl3pPr indent="-342900" lvl="2" marL="1371600" algn="l">
              <a:lnSpc>
                <a:spcPct val="90000"/>
              </a:lnSpc>
              <a:spcBef>
                <a:spcPts val="375"/>
              </a:spcBef>
              <a:spcAft>
                <a:spcPts val="0"/>
              </a:spcAft>
              <a:buClr>
                <a:schemeClr val="dk1"/>
              </a:buClr>
              <a:buSzPts val="1800"/>
              <a:buChar char="•"/>
              <a:defRPr sz="1800"/>
            </a:lvl3pPr>
            <a:lvl4pPr indent="-323850" lvl="3" marL="1828800" algn="l">
              <a:lnSpc>
                <a:spcPct val="90000"/>
              </a:lnSpc>
              <a:spcBef>
                <a:spcPts val="375"/>
              </a:spcBef>
              <a:spcAft>
                <a:spcPts val="0"/>
              </a:spcAft>
              <a:buClr>
                <a:schemeClr val="dk1"/>
              </a:buClr>
              <a:buSzPts val="1500"/>
              <a:buChar char="•"/>
              <a:defRPr sz="1500"/>
            </a:lvl4pPr>
            <a:lvl5pPr indent="-323850" lvl="4" marL="2286000" algn="l">
              <a:lnSpc>
                <a:spcPct val="90000"/>
              </a:lnSpc>
              <a:spcBef>
                <a:spcPts val="375"/>
              </a:spcBef>
              <a:spcAft>
                <a:spcPts val="0"/>
              </a:spcAft>
              <a:buClr>
                <a:schemeClr val="dk1"/>
              </a:buClr>
              <a:buSzPts val="1500"/>
              <a:buChar char="•"/>
              <a:defRPr sz="1500"/>
            </a:lvl5pPr>
            <a:lvl6pPr indent="-323850" lvl="5" marL="2743200" algn="l">
              <a:lnSpc>
                <a:spcPct val="90000"/>
              </a:lnSpc>
              <a:spcBef>
                <a:spcPts val="375"/>
              </a:spcBef>
              <a:spcAft>
                <a:spcPts val="0"/>
              </a:spcAft>
              <a:buClr>
                <a:schemeClr val="dk1"/>
              </a:buClr>
              <a:buSzPts val="1500"/>
              <a:buChar char="•"/>
              <a:defRPr sz="1500"/>
            </a:lvl6pPr>
            <a:lvl7pPr indent="-323850" lvl="6" marL="3200400" algn="l">
              <a:lnSpc>
                <a:spcPct val="90000"/>
              </a:lnSpc>
              <a:spcBef>
                <a:spcPts val="375"/>
              </a:spcBef>
              <a:spcAft>
                <a:spcPts val="0"/>
              </a:spcAft>
              <a:buClr>
                <a:schemeClr val="dk1"/>
              </a:buClr>
              <a:buSzPts val="1500"/>
              <a:buChar char="•"/>
              <a:defRPr sz="1500"/>
            </a:lvl7pPr>
            <a:lvl8pPr indent="-323850" lvl="7" marL="3657600" algn="l">
              <a:lnSpc>
                <a:spcPct val="90000"/>
              </a:lnSpc>
              <a:spcBef>
                <a:spcPts val="375"/>
              </a:spcBef>
              <a:spcAft>
                <a:spcPts val="0"/>
              </a:spcAft>
              <a:buClr>
                <a:schemeClr val="dk1"/>
              </a:buClr>
              <a:buSzPts val="1500"/>
              <a:buChar char="•"/>
              <a:defRPr sz="1500"/>
            </a:lvl8pPr>
            <a:lvl9pPr indent="-323850" lvl="8" marL="4114800" algn="l">
              <a:lnSpc>
                <a:spcPct val="90000"/>
              </a:lnSpc>
              <a:spcBef>
                <a:spcPts val="375"/>
              </a:spcBef>
              <a:spcAft>
                <a:spcPts val="0"/>
              </a:spcAft>
              <a:buClr>
                <a:schemeClr val="dk1"/>
              </a:buClr>
              <a:buSzPts val="1500"/>
              <a:buChar char="•"/>
              <a:defRPr sz="1500"/>
            </a:lvl9pPr>
          </a:lstStyle>
          <a:p/>
        </p:txBody>
      </p:sp>
      <p:sp>
        <p:nvSpPr>
          <p:cNvPr id="105" name="Google Shape;105;p22"/>
          <p:cNvSpPr txBox="1"/>
          <p:nvPr>
            <p:ph idx="2" type="body"/>
          </p:nvPr>
        </p:nvSpPr>
        <p:spPr>
          <a:xfrm>
            <a:off x="629841" y="1543050"/>
            <a:ext cx="2949300" cy="28587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050"/>
              <a:buNone/>
              <a:defRPr sz="1050"/>
            </a:lvl2pPr>
            <a:lvl3pPr indent="-228600" lvl="2" marL="1371600" algn="l">
              <a:lnSpc>
                <a:spcPct val="90000"/>
              </a:lnSpc>
              <a:spcBef>
                <a:spcPts val="375"/>
              </a:spcBef>
              <a:spcAft>
                <a:spcPts val="0"/>
              </a:spcAft>
              <a:buClr>
                <a:schemeClr val="dk1"/>
              </a:buClr>
              <a:buSzPts val="900"/>
              <a:buNone/>
              <a:defRPr sz="900"/>
            </a:lvl3pPr>
            <a:lvl4pPr indent="-228600" lvl="3" marL="1828800" algn="l">
              <a:lnSpc>
                <a:spcPct val="90000"/>
              </a:lnSpc>
              <a:spcBef>
                <a:spcPts val="375"/>
              </a:spcBef>
              <a:spcAft>
                <a:spcPts val="0"/>
              </a:spcAft>
              <a:buClr>
                <a:schemeClr val="dk1"/>
              </a:buClr>
              <a:buSzPts val="750"/>
              <a:buNone/>
              <a:defRPr sz="750"/>
            </a:lvl4pPr>
            <a:lvl5pPr indent="-228600" lvl="4" marL="2286000" algn="l">
              <a:lnSpc>
                <a:spcPct val="90000"/>
              </a:lnSpc>
              <a:spcBef>
                <a:spcPts val="375"/>
              </a:spcBef>
              <a:spcAft>
                <a:spcPts val="0"/>
              </a:spcAft>
              <a:buClr>
                <a:schemeClr val="dk1"/>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106" name="Google Shape;106;p22"/>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2"/>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22"/>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rgbClr val="888888"/>
              </a:buClr>
              <a:buSzPts val="900"/>
              <a:buFont typeface="Calibri"/>
              <a:buNone/>
              <a:defRPr/>
            </a:lvl1pPr>
            <a:lvl2pPr indent="0" lvl="1" marL="0" algn="r">
              <a:spcBef>
                <a:spcPts val="0"/>
              </a:spcBef>
              <a:spcAft>
                <a:spcPts val="0"/>
              </a:spcAft>
              <a:buClr>
                <a:srgbClr val="888888"/>
              </a:buClr>
              <a:buSzPts val="900"/>
              <a:buFont typeface="Calibri"/>
              <a:buNone/>
              <a:defRPr/>
            </a:lvl2pPr>
            <a:lvl3pPr indent="0" lvl="2" marL="0" algn="r">
              <a:spcBef>
                <a:spcPts val="0"/>
              </a:spcBef>
              <a:spcAft>
                <a:spcPts val="0"/>
              </a:spcAft>
              <a:buClr>
                <a:srgbClr val="888888"/>
              </a:buClr>
              <a:buSzPts val="900"/>
              <a:buFont typeface="Calibri"/>
              <a:buNone/>
              <a:defRPr/>
            </a:lvl3pPr>
            <a:lvl4pPr indent="0" lvl="3" marL="0" algn="r">
              <a:spcBef>
                <a:spcPts val="0"/>
              </a:spcBef>
              <a:spcAft>
                <a:spcPts val="0"/>
              </a:spcAft>
              <a:buClr>
                <a:srgbClr val="888888"/>
              </a:buClr>
              <a:buSzPts val="900"/>
              <a:buFont typeface="Calibri"/>
              <a:buNone/>
              <a:defRPr/>
            </a:lvl4pPr>
            <a:lvl5pPr indent="0" lvl="4" marL="0" algn="r">
              <a:spcBef>
                <a:spcPts val="0"/>
              </a:spcBef>
              <a:spcAft>
                <a:spcPts val="0"/>
              </a:spcAft>
              <a:buClr>
                <a:srgbClr val="888888"/>
              </a:buClr>
              <a:buSzPts val="900"/>
              <a:buFont typeface="Calibri"/>
              <a:buNone/>
              <a:defRPr/>
            </a:lvl5pPr>
            <a:lvl6pPr indent="0" lvl="5" marL="0" algn="r">
              <a:spcBef>
                <a:spcPts val="0"/>
              </a:spcBef>
              <a:spcAft>
                <a:spcPts val="0"/>
              </a:spcAft>
              <a:buClr>
                <a:srgbClr val="888888"/>
              </a:buClr>
              <a:buSzPts val="900"/>
              <a:buFont typeface="Calibri"/>
              <a:buNone/>
              <a:defRPr/>
            </a:lvl6pPr>
            <a:lvl7pPr indent="0" lvl="6" marL="0" algn="r">
              <a:spcBef>
                <a:spcPts val="0"/>
              </a:spcBef>
              <a:spcAft>
                <a:spcPts val="0"/>
              </a:spcAft>
              <a:buClr>
                <a:srgbClr val="888888"/>
              </a:buClr>
              <a:buSzPts val="900"/>
              <a:buFont typeface="Calibri"/>
              <a:buNone/>
              <a:defRPr/>
            </a:lvl7pPr>
            <a:lvl8pPr indent="0" lvl="7" marL="0" algn="r">
              <a:spcBef>
                <a:spcPts val="0"/>
              </a:spcBef>
              <a:spcAft>
                <a:spcPts val="0"/>
              </a:spcAft>
              <a:buClr>
                <a:srgbClr val="888888"/>
              </a:buClr>
              <a:buSzPts val="900"/>
              <a:buFont typeface="Calibri"/>
              <a:buNone/>
              <a:defRPr/>
            </a:lvl8pPr>
            <a:lvl9pPr indent="0" lvl="8" marL="0" algn="r">
              <a:spcBef>
                <a:spcPts val="0"/>
              </a:spcBef>
              <a:spcAft>
                <a:spcPts val="0"/>
              </a:spcAft>
              <a:buClr>
                <a:srgbClr val="888888"/>
              </a:buClr>
              <a:buSzPts val="900"/>
              <a:buFont typeface="Calibri"/>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09" name="Shape 109"/>
        <p:cNvGrpSpPr/>
        <p:nvPr/>
      </p:nvGrpSpPr>
      <p:grpSpPr>
        <a:xfrm>
          <a:off x="0" y="0"/>
          <a:ext cx="0" cy="0"/>
          <a:chOff x="0" y="0"/>
          <a:chExt cx="0" cy="0"/>
        </a:xfrm>
      </p:grpSpPr>
      <p:sp>
        <p:nvSpPr>
          <p:cNvPr id="110" name="Google Shape;110;p23"/>
          <p:cNvSpPr txBox="1"/>
          <p:nvPr>
            <p:ph type="title"/>
          </p:nvPr>
        </p:nvSpPr>
        <p:spPr>
          <a:xfrm>
            <a:off x="629841" y="342900"/>
            <a:ext cx="2949300" cy="12003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1" name="Google Shape;111;p23"/>
          <p:cNvSpPr/>
          <p:nvPr>
            <p:ph idx="2" type="pic"/>
          </p:nvPr>
        </p:nvSpPr>
        <p:spPr>
          <a:xfrm>
            <a:off x="3887391" y="740569"/>
            <a:ext cx="4629300" cy="3655200"/>
          </a:xfrm>
          <a:prstGeom prst="rect">
            <a:avLst/>
          </a:prstGeom>
          <a:noFill/>
          <a:ln>
            <a:noFill/>
          </a:ln>
        </p:spPr>
      </p:sp>
      <p:sp>
        <p:nvSpPr>
          <p:cNvPr id="112" name="Google Shape;112;p23"/>
          <p:cNvSpPr txBox="1"/>
          <p:nvPr>
            <p:ph idx="1" type="body"/>
          </p:nvPr>
        </p:nvSpPr>
        <p:spPr>
          <a:xfrm>
            <a:off x="629841" y="1543050"/>
            <a:ext cx="2949300" cy="28587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050"/>
              <a:buNone/>
              <a:defRPr sz="1050"/>
            </a:lvl2pPr>
            <a:lvl3pPr indent="-228600" lvl="2" marL="1371600" algn="l">
              <a:lnSpc>
                <a:spcPct val="90000"/>
              </a:lnSpc>
              <a:spcBef>
                <a:spcPts val="375"/>
              </a:spcBef>
              <a:spcAft>
                <a:spcPts val="0"/>
              </a:spcAft>
              <a:buClr>
                <a:schemeClr val="dk1"/>
              </a:buClr>
              <a:buSzPts val="900"/>
              <a:buNone/>
              <a:defRPr sz="900"/>
            </a:lvl3pPr>
            <a:lvl4pPr indent="-228600" lvl="3" marL="1828800" algn="l">
              <a:lnSpc>
                <a:spcPct val="90000"/>
              </a:lnSpc>
              <a:spcBef>
                <a:spcPts val="375"/>
              </a:spcBef>
              <a:spcAft>
                <a:spcPts val="0"/>
              </a:spcAft>
              <a:buClr>
                <a:schemeClr val="dk1"/>
              </a:buClr>
              <a:buSzPts val="750"/>
              <a:buNone/>
              <a:defRPr sz="750"/>
            </a:lvl4pPr>
            <a:lvl5pPr indent="-228600" lvl="4" marL="2286000" algn="l">
              <a:lnSpc>
                <a:spcPct val="90000"/>
              </a:lnSpc>
              <a:spcBef>
                <a:spcPts val="375"/>
              </a:spcBef>
              <a:spcAft>
                <a:spcPts val="0"/>
              </a:spcAft>
              <a:buClr>
                <a:schemeClr val="dk1"/>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113" name="Google Shape;113;p23"/>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3"/>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 name="Google Shape;115;p23"/>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rgbClr val="888888"/>
              </a:buClr>
              <a:buSzPts val="900"/>
              <a:buFont typeface="Calibri"/>
              <a:buNone/>
              <a:defRPr/>
            </a:lvl1pPr>
            <a:lvl2pPr indent="0" lvl="1" marL="0" algn="r">
              <a:spcBef>
                <a:spcPts val="0"/>
              </a:spcBef>
              <a:spcAft>
                <a:spcPts val="0"/>
              </a:spcAft>
              <a:buClr>
                <a:srgbClr val="888888"/>
              </a:buClr>
              <a:buSzPts val="900"/>
              <a:buFont typeface="Calibri"/>
              <a:buNone/>
              <a:defRPr/>
            </a:lvl2pPr>
            <a:lvl3pPr indent="0" lvl="2" marL="0" algn="r">
              <a:spcBef>
                <a:spcPts val="0"/>
              </a:spcBef>
              <a:spcAft>
                <a:spcPts val="0"/>
              </a:spcAft>
              <a:buClr>
                <a:srgbClr val="888888"/>
              </a:buClr>
              <a:buSzPts val="900"/>
              <a:buFont typeface="Calibri"/>
              <a:buNone/>
              <a:defRPr/>
            </a:lvl3pPr>
            <a:lvl4pPr indent="0" lvl="3" marL="0" algn="r">
              <a:spcBef>
                <a:spcPts val="0"/>
              </a:spcBef>
              <a:spcAft>
                <a:spcPts val="0"/>
              </a:spcAft>
              <a:buClr>
                <a:srgbClr val="888888"/>
              </a:buClr>
              <a:buSzPts val="900"/>
              <a:buFont typeface="Calibri"/>
              <a:buNone/>
              <a:defRPr/>
            </a:lvl4pPr>
            <a:lvl5pPr indent="0" lvl="4" marL="0" algn="r">
              <a:spcBef>
                <a:spcPts val="0"/>
              </a:spcBef>
              <a:spcAft>
                <a:spcPts val="0"/>
              </a:spcAft>
              <a:buClr>
                <a:srgbClr val="888888"/>
              </a:buClr>
              <a:buSzPts val="900"/>
              <a:buFont typeface="Calibri"/>
              <a:buNone/>
              <a:defRPr/>
            </a:lvl5pPr>
            <a:lvl6pPr indent="0" lvl="5" marL="0" algn="r">
              <a:spcBef>
                <a:spcPts val="0"/>
              </a:spcBef>
              <a:spcAft>
                <a:spcPts val="0"/>
              </a:spcAft>
              <a:buClr>
                <a:srgbClr val="888888"/>
              </a:buClr>
              <a:buSzPts val="900"/>
              <a:buFont typeface="Calibri"/>
              <a:buNone/>
              <a:defRPr/>
            </a:lvl6pPr>
            <a:lvl7pPr indent="0" lvl="6" marL="0" algn="r">
              <a:spcBef>
                <a:spcPts val="0"/>
              </a:spcBef>
              <a:spcAft>
                <a:spcPts val="0"/>
              </a:spcAft>
              <a:buClr>
                <a:srgbClr val="888888"/>
              </a:buClr>
              <a:buSzPts val="900"/>
              <a:buFont typeface="Calibri"/>
              <a:buNone/>
              <a:defRPr/>
            </a:lvl7pPr>
            <a:lvl8pPr indent="0" lvl="7" marL="0" algn="r">
              <a:spcBef>
                <a:spcPts val="0"/>
              </a:spcBef>
              <a:spcAft>
                <a:spcPts val="0"/>
              </a:spcAft>
              <a:buClr>
                <a:srgbClr val="888888"/>
              </a:buClr>
              <a:buSzPts val="900"/>
              <a:buFont typeface="Calibri"/>
              <a:buNone/>
              <a:defRPr/>
            </a:lvl8pPr>
            <a:lvl9pPr indent="0" lvl="8" marL="0" algn="r">
              <a:spcBef>
                <a:spcPts val="0"/>
              </a:spcBef>
              <a:spcAft>
                <a:spcPts val="0"/>
              </a:spcAft>
              <a:buClr>
                <a:srgbClr val="888888"/>
              </a:buClr>
              <a:buSzPts val="900"/>
              <a:buFont typeface="Calibri"/>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6" name="Shape 116"/>
        <p:cNvGrpSpPr/>
        <p:nvPr/>
      </p:nvGrpSpPr>
      <p:grpSpPr>
        <a:xfrm>
          <a:off x="0" y="0"/>
          <a:ext cx="0" cy="0"/>
          <a:chOff x="0" y="0"/>
          <a:chExt cx="0" cy="0"/>
        </a:xfrm>
      </p:grpSpPr>
      <p:sp>
        <p:nvSpPr>
          <p:cNvPr id="117" name="Google Shape;117;p24"/>
          <p:cNvSpPr txBox="1"/>
          <p:nvPr>
            <p:ph type="title"/>
          </p:nvPr>
        </p:nvSpPr>
        <p:spPr>
          <a:xfrm>
            <a:off x="628650" y="273844"/>
            <a:ext cx="7886700" cy="994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8" name="Google Shape;118;p24"/>
          <p:cNvSpPr txBox="1"/>
          <p:nvPr>
            <p:ph idx="1" type="body"/>
          </p:nvPr>
        </p:nvSpPr>
        <p:spPr>
          <a:xfrm rot="5400000">
            <a:off x="2940300" y="-942431"/>
            <a:ext cx="3263400"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9" name="Google Shape;119;p24"/>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4"/>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24"/>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rgbClr val="888888"/>
              </a:buClr>
              <a:buSzPts val="900"/>
              <a:buFont typeface="Calibri"/>
              <a:buNone/>
              <a:defRPr/>
            </a:lvl1pPr>
            <a:lvl2pPr indent="0" lvl="1" marL="0" algn="r">
              <a:spcBef>
                <a:spcPts val="0"/>
              </a:spcBef>
              <a:spcAft>
                <a:spcPts val="0"/>
              </a:spcAft>
              <a:buClr>
                <a:srgbClr val="888888"/>
              </a:buClr>
              <a:buSzPts val="900"/>
              <a:buFont typeface="Calibri"/>
              <a:buNone/>
              <a:defRPr/>
            </a:lvl2pPr>
            <a:lvl3pPr indent="0" lvl="2" marL="0" algn="r">
              <a:spcBef>
                <a:spcPts val="0"/>
              </a:spcBef>
              <a:spcAft>
                <a:spcPts val="0"/>
              </a:spcAft>
              <a:buClr>
                <a:srgbClr val="888888"/>
              </a:buClr>
              <a:buSzPts val="900"/>
              <a:buFont typeface="Calibri"/>
              <a:buNone/>
              <a:defRPr/>
            </a:lvl3pPr>
            <a:lvl4pPr indent="0" lvl="3" marL="0" algn="r">
              <a:spcBef>
                <a:spcPts val="0"/>
              </a:spcBef>
              <a:spcAft>
                <a:spcPts val="0"/>
              </a:spcAft>
              <a:buClr>
                <a:srgbClr val="888888"/>
              </a:buClr>
              <a:buSzPts val="900"/>
              <a:buFont typeface="Calibri"/>
              <a:buNone/>
              <a:defRPr/>
            </a:lvl4pPr>
            <a:lvl5pPr indent="0" lvl="4" marL="0" algn="r">
              <a:spcBef>
                <a:spcPts val="0"/>
              </a:spcBef>
              <a:spcAft>
                <a:spcPts val="0"/>
              </a:spcAft>
              <a:buClr>
                <a:srgbClr val="888888"/>
              </a:buClr>
              <a:buSzPts val="900"/>
              <a:buFont typeface="Calibri"/>
              <a:buNone/>
              <a:defRPr/>
            </a:lvl5pPr>
            <a:lvl6pPr indent="0" lvl="5" marL="0" algn="r">
              <a:spcBef>
                <a:spcPts val="0"/>
              </a:spcBef>
              <a:spcAft>
                <a:spcPts val="0"/>
              </a:spcAft>
              <a:buClr>
                <a:srgbClr val="888888"/>
              </a:buClr>
              <a:buSzPts val="900"/>
              <a:buFont typeface="Calibri"/>
              <a:buNone/>
              <a:defRPr/>
            </a:lvl6pPr>
            <a:lvl7pPr indent="0" lvl="6" marL="0" algn="r">
              <a:spcBef>
                <a:spcPts val="0"/>
              </a:spcBef>
              <a:spcAft>
                <a:spcPts val="0"/>
              </a:spcAft>
              <a:buClr>
                <a:srgbClr val="888888"/>
              </a:buClr>
              <a:buSzPts val="900"/>
              <a:buFont typeface="Calibri"/>
              <a:buNone/>
              <a:defRPr/>
            </a:lvl7pPr>
            <a:lvl8pPr indent="0" lvl="7" marL="0" algn="r">
              <a:spcBef>
                <a:spcPts val="0"/>
              </a:spcBef>
              <a:spcAft>
                <a:spcPts val="0"/>
              </a:spcAft>
              <a:buClr>
                <a:srgbClr val="888888"/>
              </a:buClr>
              <a:buSzPts val="900"/>
              <a:buFont typeface="Calibri"/>
              <a:buNone/>
              <a:defRPr/>
            </a:lvl8pPr>
            <a:lvl9pPr indent="0" lvl="8" marL="0" algn="r">
              <a:spcBef>
                <a:spcPts val="0"/>
              </a:spcBef>
              <a:spcAft>
                <a:spcPts val="0"/>
              </a:spcAft>
              <a:buClr>
                <a:srgbClr val="888888"/>
              </a:buClr>
              <a:buSzPts val="900"/>
              <a:buFont typeface="Calibri"/>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22" name="Shape 122"/>
        <p:cNvGrpSpPr/>
        <p:nvPr/>
      </p:nvGrpSpPr>
      <p:grpSpPr>
        <a:xfrm>
          <a:off x="0" y="0"/>
          <a:ext cx="0" cy="0"/>
          <a:chOff x="0" y="0"/>
          <a:chExt cx="0" cy="0"/>
        </a:xfrm>
      </p:grpSpPr>
      <p:sp>
        <p:nvSpPr>
          <p:cNvPr id="123" name="Google Shape;123;p25"/>
          <p:cNvSpPr txBox="1"/>
          <p:nvPr>
            <p:ph type="title"/>
          </p:nvPr>
        </p:nvSpPr>
        <p:spPr>
          <a:xfrm rot="5400000">
            <a:off x="5350050" y="1467544"/>
            <a:ext cx="4359000" cy="19716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4" name="Google Shape;124;p25"/>
          <p:cNvSpPr txBox="1"/>
          <p:nvPr>
            <p:ph idx="1" type="body"/>
          </p:nvPr>
        </p:nvSpPr>
        <p:spPr>
          <a:xfrm rot="5400000">
            <a:off x="1349475" y="-447056"/>
            <a:ext cx="4359000" cy="58008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25" name="Google Shape;125;p25"/>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5"/>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p25"/>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rgbClr val="888888"/>
              </a:buClr>
              <a:buSzPts val="900"/>
              <a:buFont typeface="Calibri"/>
              <a:buNone/>
              <a:defRPr/>
            </a:lvl1pPr>
            <a:lvl2pPr indent="0" lvl="1" marL="0" algn="r">
              <a:spcBef>
                <a:spcPts val="0"/>
              </a:spcBef>
              <a:spcAft>
                <a:spcPts val="0"/>
              </a:spcAft>
              <a:buClr>
                <a:srgbClr val="888888"/>
              </a:buClr>
              <a:buSzPts val="900"/>
              <a:buFont typeface="Calibri"/>
              <a:buNone/>
              <a:defRPr/>
            </a:lvl2pPr>
            <a:lvl3pPr indent="0" lvl="2" marL="0" algn="r">
              <a:spcBef>
                <a:spcPts val="0"/>
              </a:spcBef>
              <a:spcAft>
                <a:spcPts val="0"/>
              </a:spcAft>
              <a:buClr>
                <a:srgbClr val="888888"/>
              </a:buClr>
              <a:buSzPts val="900"/>
              <a:buFont typeface="Calibri"/>
              <a:buNone/>
              <a:defRPr/>
            </a:lvl3pPr>
            <a:lvl4pPr indent="0" lvl="3" marL="0" algn="r">
              <a:spcBef>
                <a:spcPts val="0"/>
              </a:spcBef>
              <a:spcAft>
                <a:spcPts val="0"/>
              </a:spcAft>
              <a:buClr>
                <a:srgbClr val="888888"/>
              </a:buClr>
              <a:buSzPts val="900"/>
              <a:buFont typeface="Calibri"/>
              <a:buNone/>
              <a:defRPr/>
            </a:lvl4pPr>
            <a:lvl5pPr indent="0" lvl="4" marL="0" algn="r">
              <a:spcBef>
                <a:spcPts val="0"/>
              </a:spcBef>
              <a:spcAft>
                <a:spcPts val="0"/>
              </a:spcAft>
              <a:buClr>
                <a:srgbClr val="888888"/>
              </a:buClr>
              <a:buSzPts val="900"/>
              <a:buFont typeface="Calibri"/>
              <a:buNone/>
              <a:defRPr/>
            </a:lvl5pPr>
            <a:lvl6pPr indent="0" lvl="5" marL="0" algn="r">
              <a:spcBef>
                <a:spcPts val="0"/>
              </a:spcBef>
              <a:spcAft>
                <a:spcPts val="0"/>
              </a:spcAft>
              <a:buClr>
                <a:srgbClr val="888888"/>
              </a:buClr>
              <a:buSzPts val="900"/>
              <a:buFont typeface="Calibri"/>
              <a:buNone/>
              <a:defRPr/>
            </a:lvl6pPr>
            <a:lvl7pPr indent="0" lvl="6" marL="0" algn="r">
              <a:spcBef>
                <a:spcPts val="0"/>
              </a:spcBef>
              <a:spcAft>
                <a:spcPts val="0"/>
              </a:spcAft>
              <a:buClr>
                <a:srgbClr val="888888"/>
              </a:buClr>
              <a:buSzPts val="900"/>
              <a:buFont typeface="Calibri"/>
              <a:buNone/>
              <a:defRPr/>
            </a:lvl7pPr>
            <a:lvl8pPr indent="0" lvl="7" marL="0" algn="r">
              <a:spcBef>
                <a:spcPts val="0"/>
              </a:spcBef>
              <a:spcAft>
                <a:spcPts val="0"/>
              </a:spcAft>
              <a:buClr>
                <a:srgbClr val="888888"/>
              </a:buClr>
              <a:buSzPts val="900"/>
              <a:buFont typeface="Calibri"/>
              <a:buNone/>
              <a:defRPr/>
            </a:lvl8pPr>
            <a:lvl9pPr indent="0" lvl="8" marL="0" algn="r">
              <a:spcBef>
                <a:spcPts val="0"/>
              </a:spcBef>
              <a:spcAft>
                <a:spcPts val="0"/>
              </a:spcAft>
              <a:buClr>
                <a:srgbClr val="888888"/>
              </a:buClr>
              <a:buSzPts val="900"/>
              <a:buFont typeface="Calibri"/>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28" name="Shape 128"/>
        <p:cNvGrpSpPr/>
        <p:nvPr/>
      </p:nvGrpSpPr>
      <p:grpSpPr>
        <a:xfrm>
          <a:off x="0" y="0"/>
          <a:ext cx="0" cy="0"/>
          <a:chOff x="0" y="0"/>
          <a:chExt cx="0" cy="0"/>
        </a:xfrm>
      </p:grpSpPr>
      <p:sp>
        <p:nvSpPr>
          <p:cNvPr id="129" name="Google Shape;129;p26"/>
          <p:cNvSpPr txBox="1"/>
          <p:nvPr>
            <p:ph type="title"/>
          </p:nvPr>
        </p:nvSpPr>
        <p:spPr>
          <a:xfrm>
            <a:off x="311700" y="445025"/>
            <a:ext cx="8520600" cy="572700"/>
          </a:xfrm>
          <a:prstGeom prst="rect">
            <a:avLst/>
          </a:prstGeom>
        </p:spPr>
        <p:txBody>
          <a:bodyPr anchorCtr="0" anchor="ctr" bIns="45700" lIns="91425" spcFirstLastPara="1" rIns="91425" wrap="square" tIns="45700">
            <a:normAutofit/>
          </a:bodyPr>
          <a:lstStyle>
            <a:lvl1pPr lvl="0">
              <a:spcBef>
                <a:spcPts val="0"/>
              </a:spcBef>
              <a:spcAft>
                <a:spcPts val="0"/>
              </a:spcAft>
              <a:buSzPts val="33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0" name="Google Shape;130;p26"/>
          <p:cNvSpPr txBox="1"/>
          <p:nvPr>
            <p:ph idx="1" type="body"/>
          </p:nvPr>
        </p:nvSpPr>
        <p:spPr>
          <a:xfrm>
            <a:off x="311700" y="1152475"/>
            <a:ext cx="3999900" cy="3416400"/>
          </a:xfrm>
          <a:prstGeom prst="rect">
            <a:avLst/>
          </a:prstGeom>
        </p:spPr>
        <p:txBody>
          <a:bodyPr anchorCtr="0" anchor="t" bIns="45700" lIns="91425" spcFirstLastPara="1" rIns="91425" wrap="square" tIns="45700">
            <a:normAutofit/>
          </a:bodyPr>
          <a:lstStyle>
            <a:lvl1pPr indent="-317500" lvl="0" marL="457200">
              <a:spcBef>
                <a:spcPts val="750"/>
              </a:spcBef>
              <a:spcAft>
                <a:spcPts val="0"/>
              </a:spcAft>
              <a:buSzPts val="1400"/>
              <a:buChar char="•"/>
              <a:defRPr sz="1400"/>
            </a:lvl1pPr>
            <a:lvl2pPr indent="-304800" lvl="1" marL="914400">
              <a:spcBef>
                <a:spcPts val="375"/>
              </a:spcBef>
              <a:spcAft>
                <a:spcPts val="0"/>
              </a:spcAft>
              <a:buSzPts val="1200"/>
              <a:buChar char="•"/>
              <a:defRPr sz="1200"/>
            </a:lvl2pPr>
            <a:lvl3pPr indent="-304800" lvl="2" marL="1371600">
              <a:spcBef>
                <a:spcPts val="375"/>
              </a:spcBef>
              <a:spcAft>
                <a:spcPts val="0"/>
              </a:spcAft>
              <a:buSzPts val="1200"/>
              <a:buChar char="•"/>
              <a:defRPr sz="1200"/>
            </a:lvl3pPr>
            <a:lvl4pPr indent="-304800" lvl="3" marL="1828800">
              <a:spcBef>
                <a:spcPts val="375"/>
              </a:spcBef>
              <a:spcAft>
                <a:spcPts val="0"/>
              </a:spcAft>
              <a:buSzPts val="1200"/>
              <a:buChar char="•"/>
              <a:defRPr sz="1200"/>
            </a:lvl4pPr>
            <a:lvl5pPr indent="-304800" lvl="4" marL="2286000">
              <a:spcBef>
                <a:spcPts val="375"/>
              </a:spcBef>
              <a:spcAft>
                <a:spcPts val="0"/>
              </a:spcAft>
              <a:buSzPts val="1200"/>
              <a:buChar char="•"/>
              <a:defRPr sz="1200"/>
            </a:lvl5pPr>
            <a:lvl6pPr indent="-304800" lvl="5" marL="2743200">
              <a:spcBef>
                <a:spcPts val="375"/>
              </a:spcBef>
              <a:spcAft>
                <a:spcPts val="0"/>
              </a:spcAft>
              <a:buSzPts val="1200"/>
              <a:buChar char="•"/>
              <a:defRPr sz="1200"/>
            </a:lvl6pPr>
            <a:lvl7pPr indent="-304800" lvl="6" marL="3200400">
              <a:spcBef>
                <a:spcPts val="375"/>
              </a:spcBef>
              <a:spcAft>
                <a:spcPts val="0"/>
              </a:spcAft>
              <a:buSzPts val="1200"/>
              <a:buChar char="•"/>
              <a:defRPr sz="1200"/>
            </a:lvl7pPr>
            <a:lvl8pPr indent="-304800" lvl="7" marL="3657600">
              <a:spcBef>
                <a:spcPts val="375"/>
              </a:spcBef>
              <a:spcAft>
                <a:spcPts val="0"/>
              </a:spcAft>
              <a:buSzPts val="1200"/>
              <a:buChar char="•"/>
              <a:defRPr sz="1200"/>
            </a:lvl8pPr>
            <a:lvl9pPr indent="-304800" lvl="8" marL="4114800">
              <a:spcBef>
                <a:spcPts val="375"/>
              </a:spcBef>
              <a:spcAft>
                <a:spcPts val="0"/>
              </a:spcAft>
              <a:buSzPts val="1200"/>
              <a:buChar char="•"/>
              <a:defRPr sz="1200"/>
            </a:lvl9pPr>
          </a:lstStyle>
          <a:p/>
        </p:txBody>
      </p:sp>
      <p:sp>
        <p:nvSpPr>
          <p:cNvPr id="131" name="Google Shape;131;p26"/>
          <p:cNvSpPr txBox="1"/>
          <p:nvPr>
            <p:ph idx="2" type="body"/>
          </p:nvPr>
        </p:nvSpPr>
        <p:spPr>
          <a:xfrm>
            <a:off x="4832400" y="1152475"/>
            <a:ext cx="3999900" cy="3416400"/>
          </a:xfrm>
          <a:prstGeom prst="rect">
            <a:avLst/>
          </a:prstGeom>
        </p:spPr>
        <p:txBody>
          <a:bodyPr anchorCtr="0" anchor="t" bIns="45700" lIns="91425" spcFirstLastPara="1" rIns="91425" wrap="square" tIns="45700">
            <a:normAutofit/>
          </a:bodyPr>
          <a:lstStyle>
            <a:lvl1pPr indent="-317500" lvl="0" marL="457200">
              <a:spcBef>
                <a:spcPts val="750"/>
              </a:spcBef>
              <a:spcAft>
                <a:spcPts val="0"/>
              </a:spcAft>
              <a:buSzPts val="1400"/>
              <a:buChar char="•"/>
              <a:defRPr sz="1400"/>
            </a:lvl1pPr>
            <a:lvl2pPr indent="-304800" lvl="1" marL="914400">
              <a:spcBef>
                <a:spcPts val="375"/>
              </a:spcBef>
              <a:spcAft>
                <a:spcPts val="0"/>
              </a:spcAft>
              <a:buSzPts val="1200"/>
              <a:buChar char="•"/>
              <a:defRPr sz="1200"/>
            </a:lvl2pPr>
            <a:lvl3pPr indent="-304800" lvl="2" marL="1371600">
              <a:spcBef>
                <a:spcPts val="375"/>
              </a:spcBef>
              <a:spcAft>
                <a:spcPts val="0"/>
              </a:spcAft>
              <a:buSzPts val="1200"/>
              <a:buChar char="•"/>
              <a:defRPr sz="1200"/>
            </a:lvl3pPr>
            <a:lvl4pPr indent="-304800" lvl="3" marL="1828800">
              <a:spcBef>
                <a:spcPts val="375"/>
              </a:spcBef>
              <a:spcAft>
                <a:spcPts val="0"/>
              </a:spcAft>
              <a:buSzPts val="1200"/>
              <a:buChar char="•"/>
              <a:defRPr sz="1200"/>
            </a:lvl4pPr>
            <a:lvl5pPr indent="-304800" lvl="4" marL="2286000">
              <a:spcBef>
                <a:spcPts val="375"/>
              </a:spcBef>
              <a:spcAft>
                <a:spcPts val="0"/>
              </a:spcAft>
              <a:buSzPts val="1200"/>
              <a:buChar char="•"/>
              <a:defRPr sz="1200"/>
            </a:lvl5pPr>
            <a:lvl6pPr indent="-304800" lvl="5" marL="2743200">
              <a:spcBef>
                <a:spcPts val="375"/>
              </a:spcBef>
              <a:spcAft>
                <a:spcPts val="0"/>
              </a:spcAft>
              <a:buSzPts val="1200"/>
              <a:buChar char="•"/>
              <a:defRPr sz="1200"/>
            </a:lvl6pPr>
            <a:lvl7pPr indent="-304800" lvl="6" marL="3200400">
              <a:spcBef>
                <a:spcPts val="375"/>
              </a:spcBef>
              <a:spcAft>
                <a:spcPts val="0"/>
              </a:spcAft>
              <a:buSzPts val="1200"/>
              <a:buChar char="•"/>
              <a:defRPr sz="1200"/>
            </a:lvl7pPr>
            <a:lvl8pPr indent="-304800" lvl="7" marL="3657600">
              <a:spcBef>
                <a:spcPts val="375"/>
              </a:spcBef>
              <a:spcAft>
                <a:spcPts val="0"/>
              </a:spcAft>
              <a:buSzPts val="1200"/>
              <a:buChar char="•"/>
              <a:defRPr sz="1200"/>
            </a:lvl8pPr>
            <a:lvl9pPr indent="-304800" lvl="8" marL="4114800">
              <a:spcBef>
                <a:spcPts val="375"/>
              </a:spcBef>
              <a:spcAft>
                <a:spcPts val="0"/>
              </a:spcAft>
              <a:buSzPts val="1200"/>
              <a:buChar char="•"/>
              <a:defRPr sz="1200"/>
            </a:lvl9pPr>
          </a:lstStyle>
          <a:p/>
        </p:txBody>
      </p:sp>
      <p:sp>
        <p:nvSpPr>
          <p:cNvPr id="132" name="Google Shape;132;p26"/>
          <p:cNvSpPr txBox="1"/>
          <p:nvPr>
            <p:ph idx="12" type="sldNum"/>
          </p:nvPr>
        </p:nvSpPr>
        <p:spPr>
          <a:xfrm>
            <a:off x="8472458" y="4663217"/>
            <a:ext cx="548700" cy="393600"/>
          </a:xfrm>
          <a:prstGeom prst="rect">
            <a:avLst/>
          </a:prstGeom>
        </p:spPr>
        <p:txBody>
          <a:bodyPr anchorCtr="0" anchor="ctr" bIns="45700" lIns="91425" spcFirstLastPara="1" rIns="91425" wrap="square" tIns="457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200"/>
          </a:xfrm>
          <a:prstGeom prst="rect">
            <a:avLst/>
          </a:prstGeom>
          <a:noFill/>
          <a:ln>
            <a:noFill/>
          </a:ln>
        </p:spPr>
        <p:txBody>
          <a:bodyPr anchorCtr="0" anchor="ctr" bIns="45700" lIns="91425" spcFirstLastPara="1" rIns="91425" wrap="square" tIns="45700">
            <a:normAutofit/>
          </a:bodyPr>
          <a:lstStyle>
            <a:lvl1pPr lvl="0" marR="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45700" lIns="91425" spcFirstLastPara="1" rIns="91425" wrap="square" tIns="45700">
            <a:normAutofit/>
          </a:bodyPr>
          <a:lstStyle>
            <a:lvl1pPr indent="-361950" lvl="0" marL="457200" marR="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4325" lvl="3" marL="18288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4pPr>
            <a:lvl5pPr indent="-314325" lvl="4" marL="22860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5pPr>
            <a:lvl6pPr indent="-314325" lvl="5" marL="27432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6pPr>
            <a:lvl7pPr indent="-314325" lvl="6" marL="32004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7pPr>
            <a:lvl8pPr indent="-314325" lvl="7" marL="36576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8pPr>
            <a:lvl9pPr indent="-314325" lvl="8" marL="41148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marR="0" algn="l">
              <a:spcBef>
                <a:spcPts val="0"/>
              </a:spcBef>
              <a:spcAft>
                <a:spcPts val="0"/>
              </a:spcAft>
              <a:buSzPts val="1400"/>
              <a:buNone/>
              <a:defRPr b="0" i="0" sz="900" u="none" cap="none" strike="noStrike">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marR="0" algn="ctr">
              <a:spcBef>
                <a:spcPts val="0"/>
              </a:spcBef>
              <a:spcAft>
                <a:spcPts val="0"/>
              </a:spcAft>
              <a:buSzPts val="1400"/>
              <a:buNone/>
              <a:defRPr b="0" i="0" sz="900" u="none" cap="none" strike="noStrike">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2.png"/><Relationship Id="rId5" Type="http://schemas.openxmlformats.org/officeDocument/2006/relationships/image" Target="../media/image9.png"/><Relationship Id="rId6" Type="http://schemas.openxmlformats.org/officeDocument/2006/relationships/image" Target="../media/image4.png"/><Relationship Id="rId7" Type="http://schemas.openxmlformats.org/officeDocument/2006/relationships/image" Target="../media/image12.png"/><Relationship Id="rId8"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hyperlink" Target="mailto:honorsprogram@hcc.edu" TargetMode="External"/><Relationship Id="rId4" Type="http://schemas.openxmlformats.org/officeDocument/2006/relationships/hyperlink" Target="mailto:cclose@hcc.edu"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1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hyperlink" Target="mailto:jhill@hcc.edu" TargetMode="External"/><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0.xml"/><Relationship Id="rId3" Type="http://schemas.openxmlformats.org/officeDocument/2006/relationships/hyperlink" Target="http://www.hcc.edu/honors/honors" TargetMode="External"/><Relationship Id="rId4" Type="http://schemas.openxmlformats.org/officeDocument/2006/relationships/hyperlink" Target="mailto:jhill@hcc.edu" TargetMode="External"/><Relationship Id="rId5" Type="http://schemas.openxmlformats.org/officeDocument/2006/relationships/hyperlink" Target="mailto:jhill@hcc.edu" TargetMode="External"/></Relationships>
</file>

<file path=ppt/slides/_rels/slide11.xml.rels><?xml version="1.0" encoding="UTF-8" standalone="yes"?><Relationships xmlns="http://schemas.openxmlformats.org/package/2006/relationships"><Relationship Id="rId11" Type="http://schemas.openxmlformats.org/officeDocument/2006/relationships/hyperlink" Target="https://www.smith.edu/" TargetMode="External"/><Relationship Id="rId10" Type="http://schemas.openxmlformats.org/officeDocument/2006/relationships/hyperlink" Target="https://www.princeton.edu/" TargetMode="External"/><Relationship Id="rId13" Type="http://schemas.openxmlformats.org/officeDocument/2006/relationships/hyperlink" Target="https://www.swarthmore.edu/" TargetMode="External"/><Relationship Id="rId12" Type="http://schemas.openxmlformats.org/officeDocument/2006/relationships/hyperlink" Target="https://www.spelman.edu/" TargetMode="External"/><Relationship Id="rId1" Type="http://schemas.openxmlformats.org/officeDocument/2006/relationships/slideLayout" Target="../slideLayouts/slideLayout24.xml"/><Relationship Id="rId2" Type="http://schemas.openxmlformats.org/officeDocument/2006/relationships/notesSlide" Target="../notesSlides/notesSlide11.xml"/><Relationship Id="rId3" Type="http://schemas.openxmlformats.org/officeDocument/2006/relationships/hyperlink" Target="https://www.amherst.edu/" TargetMode="External"/><Relationship Id="rId4" Type="http://schemas.openxmlformats.org/officeDocument/2006/relationships/hyperlink" Target="https://www.bowdoin.edu/" TargetMode="External"/><Relationship Id="rId9" Type="http://schemas.openxmlformats.org/officeDocument/2006/relationships/hyperlink" Target="https://www.pomona.edu/" TargetMode="External"/><Relationship Id="rId15" Type="http://schemas.openxmlformats.org/officeDocument/2006/relationships/hyperlink" Target="https://www.yale.edu/" TargetMode="External"/><Relationship Id="rId14" Type="http://schemas.openxmlformats.org/officeDocument/2006/relationships/hyperlink" Target="https://www.williams.edu/" TargetMode="External"/><Relationship Id="rId17" Type="http://schemas.openxmlformats.org/officeDocument/2006/relationships/hyperlink" Target="about:blank" TargetMode="External"/><Relationship Id="rId16" Type="http://schemas.openxmlformats.org/officeDocument/2006/relationships/hyperlink" Target="about:blank" TargetMode="External"/><Relationship Id="rId5" Type="http://schemas.openxmlformats.org/officeDocument/2006/relationships/hyperlink" Target="https://www.cornell.edu/" TargetMode="External"/><Relationship Id="rId6" Type="http://schemas.openxmlformats.org/officeDocument/2006/relationships/hyperlink" Target="https://web.mit.edu/" TargetMode="External"/><Relationship Id="rId7" Type="http://schemas.openxmlformats.org/officeDocument/2006/relationships/hyperlink" Target="https://web.mit.edu/" TargetMode="External"/><Relationship Id="rId8" Type="http://schemas.openxmlformats.org/officeDocument/2006/relationships/hyperlink" Target="https://www.mtholyoke.edu/"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6" name="Shape 136"/>
        <p:cNvGrpSpPr/>
        <p:nvPr/>
      </p:nvGrpSpPr>
      <p:grpSpPr>
        <a:xfrm>
          <a:off x="0" y="0"/>
          <a:ext cx="0" cy="0"/>
          <a:chOff x="0" y="0"/>
          <a:chExt cx="0" cy="0"/>
        </a:xfrm>
      </p:grpSpPr>
      <p:sp>
        <p:nvSpPr>
          <p:cNvPr id="137" name="Google Shape;137;p27"/>
          <p:cNvSpPr txBox="1"/>
          <p:nvPr>
            <p:ph idx="1" type="subTitle"/>
          </p:nvPr>
        </p:nvSpPr>
        <p:spPr>
          <a:xfrm>
            <a:off x="311700" y="0"/>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solidFill>
                  <a:schemeClr val="dk1"/>
                </a:solidFill>
              </a:rPr>
              <a:t>Honors Classes Spring 2027</a:t>
            </a:r>
            <a:endParaRPr>
              <a:solidFill>
                <a:schemeClr val="dk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8"/>
          <p:cNvSpPr txBox="1"/>
          <p:nvPr>
            <p:ph type="title"/>
          </p:nvPr>
        </p:nvSpPr>
        <p:spPr>
          <a:xfrm>
            <a:off x="628650" y="273844"/>
            <a:ext cx="7886700" cy="9942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
              <a:t>Got Questions about Honors?		</a:t>
            </a:r>
            <a:endParaRPr/>
          </a:p>
        </p:txBody>
      </p:sp>
      <p:sp>
        <p:nvSpPr>
          <p:cNvPr id="143" name="Google Shape;143;p28"/>
          <p:cNvSpPr txBox="1"/>
          <p:nvPr>
            <p:ph idx="1" type="body"/>
          </p:nvPr>
        </p:nvSpPr>
        <p:spPr>
          <a:xfrm>
            <a:off x="628650" y="1369219"/>
            <a:ext cx="7886700" cy="3263400"/>
          </a:xfrm>
          <a:prstGeom prst="rect">
            <a:avLst/>
          </a:prstGeom>
        </p:spPr>
        <p:txBody>
          <a:bodyPr anchorCtr="0" anchor="t" bIns="45700" lIns="91425" spcFirstLastPara="1" rIns="91425" wrap="square" tIns="45700">
            <a:normAutofit/>
          </a:bodyPr>
          <a:lstStyle/>
          <a:p>
            <a:pPr indent="0" lvl="0" marL="0" rtl="0" algn="l">
              <a:spcBef>
                <a:spcPts val="750"/>
              </a:spcBef>
              <a:spcAft>
                <a:spcPts val="0"/>
              </a:spcAft>
              <a:buNone/>
            </a:pPr>
            <a:r>
              <a:rPr b="1" lang="en"/>
              <a:t>HONORS WELCOMES STUDENTS FROM ALL MAJORS</a:t>
            </a:r>
            <a:endParaRPr b="1"/>
          </a:p>
          <a:p>
            <a:pPr indent="0" lvl="0" marL="0" rtl="0" algn="l">
              <a:spcBef>
                <a:spcPts val="750"/>
              </a:spcBef>
              <a:spcAft>
                <a:spcPts val="0"/>
              </a:spcAft>
              <a:buNone/>
            </a:pPr>
            <a:r>
              <a:t/>
            </a:r>
            <a:endParaRPr/>
          </a:p>
          <a:p>
            <a:pPr indent="0" lvl="0" marL="0" rtl="0" algn="l">
              <a:spcBef>
                <a:spcPts val="750"/>
              </a:spcBef>
              <a:spcAft>
                <a:spcPts val="0"/>
              </a:spcAft>
              <a:buNone/>
            </a:pPr>
            <a:r>
              <a:rPr lang="en"/>
              <a:t>HONORS courses FITS IN YOUR GEN EDs &amp; ELECTIVES!  </a:t>
            </a:r>
            <a:endParaRPr/>
          </a:p>
          <a:p>
            <a:pPr indent="0" lvl="0" marL="0" rtl="0" algn="l">
              <a:spcBef>
                <a:spcPts val="750"/>
              </a:spcBef>
              <a:spcAft>
                <a:spcPts val="0"/>
              </a:spcAft>
              <a:buNone/>
            </a:pPr>
            <a:r>
              <a:rPr lang="en"/>
              <a:t>Thinking of transfer, HONORS Courses will prepare you!</a:t>
            </a:r>
            <a:endParaRPr/>
          </a:p>
          <a:p>
            <a:pPr indent="0" lvl="0" marL="0" rtl="0" algn="l">
              <a:spcBef>
                <a:spcPts val="750"/>
              </a:spcBef>
              <a:spcAft>
                <a:spcPts val="0"/>
              </a:spcAft>
              <a:buNone/>
            </a:pPr>
            <a:r>
              <a:t/>
            </a:r>
            <a:endParaRPr/>
          </a:p>
          <a:p>
            <a:pPr indent="0" lvl="0" marL="0" rtl="0" algn="l">
              <a:spcBef>
                <a:spcPts val="750"/>
              </a:spcBef>
              <a:spcAft>
                <a:spcPts val="0"/>
              </a:spcAft>
              <a:buNone/>
            </a:pPr>
            <a:r>
              <a:rPr lang="en"/>
              <a:t>Contact Honors Coordinator:</a:t>
            </a:r>
            <a:endParaRPr/>
          </a:p>
          <a:p>
            <a:pPr indent="0" lvl="0" marL="0" rtl="0" algn="l">
              <a:spcBef>
                <a:spcPts val="750"/>
              </a:spcBef>
              <a:spcAft>
                <a:spcPts val="0"/>
              </a:spcAft>
              <a:buNone/>
            </a:pPr>
            <a:r>
              <a:t/>
            </a:r>
            <a:endParaRPr/>
          </a:p>
          <a:p>
            <a:pPr indent="0" lvl="0" marL="0" rtl="0" algn="l">
              <a:spcBef>
                <a:spcPts val="750"/>
              </a:spcBef>
              <a:spcAft>
                <a:spcPts val="0"/>
              </a:spcAft>
              <a:buNone/>
            </a:pPr>
            <a:r>
              <a:rPr lang="en"/>
              <a:t>Jessica Hill:  honorsprogram@hcc.edu</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147" name="Shape 147"/>
        <p:cNvGrpSpPr/>
        <p:nvPr/>
      </p:nvGrpSpPr>
      <p:grpSpPr>
        <a:xfrm>
          <a:off x="0" y="0"/>
          <a:ext cx="0" cy="0"/>
          <a:chOff x="0" y="0"/>
          <a:chExt cx="0" cy="0"/>
        </a:xfrm>
      </p:grpSpPr>
      <p:sp>
        <p:nvSpPr>
          <p:cNvPr id="148" name="Google Shape;148;p29"/>
          <p:cNvSpPr txBox="1"/>
          <p:nvPr>
            <p:ph type="title"/>
          </p:nvPr>
        </p:nvSpPr>
        <p:spPr>
          <a:xfrm>
            <a:off x="293225" y="312400"/>
            <a:ext cx="8520600" cy="6396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Clr>
                <a:srgbClr val="FFFFFF"/>
              </a:buClr>
              <a:buSzPts val="3300"/>
              <a:buFont typeface="Calibri"/>
              <a:buNone/>
            </a:pPr>
            <a:r>
              <a:rPr b="1" lang="en" sz="3200">
                <a:solidFill>
                  <a:srgbClr val="FFFFFF"/>
                </a:solidFill>
              </a:rPr>
              <a:t>Honors students are…………………….YOU!</a:t>
            </a:r>
            <a:endParaRPr b="1" sz="3200"/>
          </a:p>
        </p:txBody>
      </p:sp>
      <p:grpSp>
        <p:nvGrpSpPr>
          <p:cNvPr id="149" name="Google Shape;149;p29"/>
          <p:cNvGrpSpPr/>
          <p:nvPr/>
        </p:nvGrpSpPr>
        <p:grpSpPr>
          <a:xfrm>
            <a:off x="420400" y="883675"/>
            <a:ext cx="8303299" cy="3906273"/>
            <a:chOff x="-40995" y="5876"/>
            <a:chExt cx="8303299" cy="3782583"/>
          </a:xfrm>
        </p:grpSpPr>
        <p:sp>
          <p:nvSpPr>
            <p:cNvPr id="150" name="Google Shape;150;p29"/>
            <p:cNvSpPr/>
            <p:nvPr/>
          </p:nvSpPr>
          <p:spPr>
            <a:xfrm>
              <a:off x="-40995" y="5876"/>
              <a:ext cx="8221200" cy="444900"/>
            </a:xfrm>
            <a:prstGeom prst="roundRect">
              <a:avLst>
                <a:gd fmla="val 10000" name="adj"/>
              </a:avLst>
            </a:prstGeom>
            <a:solidFill>
              <a:srgbClr val="CCD3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29"/>
            <p:cNvSpPr/>
            <p:nvPr/>
          </p:nvSpPr>
          <p:spPr>
            <a:xfrm>
              <a:off x="93622" y="106004"/>
              <a:ext cx="244800" cy="244800"/>
            </a:xfrm>
            <a:prstGeom prst="rect">
              <a:avLst/>
            </a:prstGeom>
            <a:blipFill rotWithShape="1">
              <a:blip r:embed="rId3">
                <a:alphaModFix/>
              </a:blip>
              <a:stretch>
                <a:fillRect b="0" l="0" r="0" t="0"/>
              </a:stretch>
            </a:blip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29"/>
            <p:cNvSpPr/>
            <p:nvPr/>
          </p:nvSpPr>
          <p:spPr>
            <a:xfrm>
              <a:off x="472999" y="5876"/>
              <a:ext cx="7706100" cy="444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29"/>
            <p:cNvSpPr txBox="1"/>
            <p:nvPr/>
          </p:nvSpPr>
          <p:spPr>
            <a:xfrm>
              <a:off x="472999" y="5876"/>
              <a:ext cx="7706100" cy="444900"/>
            </a:xfrm>
            <a:prstGeom prst="rect">
              <a:avLst/>
            </a:prstGeom>
            <a:noFill/>
            <a:ln>
              <a:noFill/>
            </a:ln>
          </p:spPr>
          <p:txBody>
            <a:bodyPr anchorCtr="0" anchor="ctr" bIns="47075" lIns="47075" spcFirstLastPara="1" rIns="47075" wrap="square" tIns="47075">
              <a:noAutofit/>
            </a:bodyPr>
            <a:lstStyle/>
            <a:p>
              <a:pPr indent="0" lvl="0" marL="0" marR="0" rtl="0" algn="l">
                <a:lnSpc>
                  <a:spcPct val="100000"/>
                </a:lnSpc>
                <a:spcBef>
                  <a:spcPts val="0"/>
                </a:spcBef>
                <a:spcAft>
                  <a:spcPts val="0"/>
                </a:spcAft>
                <a:buClr>
                  <a:schemeClr val="dk1"/>
                </a:buClr>
                <a:buSzPts val="1500"/>
                <a:buFont typeface="Calibri"/>
                <a:buNone/>
              </a:pPr>
              <a:r>
                <a:rPr b="1" lang="en" sz="1500">
                  <a:solidFill>
                    <a:schemeClr val="dk1"/>
                  </a:solidFill>
                  <a:latin typeface="Calibri"/>
                  <a:ea typeface="Calibri"/>
                  <a:cs typeface="Calibri"/>
                  <a:sym typeface="Calibri"/>
                </a:rPr>
                <a:t>Build Fearless Communication: </a:t>
              </a:r>
              <a:r>
                <a:rPr b="1" i="0" lang="en" sz="1500" u="none" cap="none" strike="noStrike">
                  <a:solidFill>
                    <a:schemeClr val="dk1"/>
                  </a:solidFill>
                  <a:latin typeface="Calibri"/>
                  <a:ea typeface="Calibri"/>
                  <a:cs typeface="Calibri"/>
                  <a:sym typeface="Calibri"/>
                </a:rPr>
                <a:t> Do you wanna learn alongside your fellow student?</a:t>
              </a:r>
              <a:endParaRPr b="0" i="0" sz="1500" u="none" cap="none" strike="noStrike">
                <a:solidFill>
                  <a:schemeClr val="dk1"/>
                </a:solidFill>
                <a:latin typeface="Calibri"/>
                <a:ea typeface="Calibri"/>
                <a:cs typeface="Calibri"/>
                <a:sym typeface="Calibri"/>
              </a:endParaRPr>
            </a:p>
          </p:txBody>
        </p:sp>
        <p:sp>
          <p:nvSpPr>
            <p:cNvPr id="154" name="Google Shape;154;p29"/>
            <p:cNvSpPr/>
            <p:nvPr/>
          </p:nvSpPr>
          <p:spPr>
            <a:xfrm>
              <a:off x="-40995" y="562147"/>
              <a:ext cx="8221200" cy="444900"/>
            </a:xfrm>
            <a:prstGeom prst="roundRect">
              <a:avLst>
                <a:gd fmla="val 10000" name="adj"/>
              </a:avLst>
            </a:prstGeom>
            <a:solidFill>
              <a:srgbClr val="CCD3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29"/>
            <p:cNvSpPr/>
            <p:nvPr/>
          </p:nvSpPr>
          <p:spPr>
            <a:xfrm>
              <a:off x="93622" y="662276"/>
              <a:ext cx="244800" cy="244800"/>
            </a:xfrm>
            <a:prstGeom prst="rect">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29"/>
            <p:cNvSpPr/>
            <p:nvPr/>
          </p:nvSpPr>
          <p:spPr>
            <a:xfrm>
              <a:off x="472999" y="562147"/>
              <a:ext cx="7706100" cy="444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29"/>
            <p:cNvSpPr txBox="1"/>
            <p:nvPr/>
          </p:nvSpPr>
          <p:spPr>
            <a:xfrm>
              <a:off x="472999" y="562147"/>
              <a:ext cx="7706100" cy="444900"/>
            </a:xfrm>
            <a:prstGeom prst="rect">
              <a:avLst/>
            </a:prstGeom>
            <a:noFill/>
            <a:ln>
              <a:noFill/>
            </a:ln>
          </p:spPr>
          <p:txBody>
            <a:bodyPr anchorCtr="0" anchor="ctr" bIns="47075" lIns="47075" spcFirstLastPara="1" rIns="47075" wrap="square" tIns="47075">
              <a:noAutofit/>
            </a:bodyPr>
            <a:lstStyle/>
            <a:p>
              <a:pPr indent="0" lvl="0" marL="0" marR="0" rtl="0" algn="l">
                <a:lnSpc>
                  <a:spcPct val="100000"/>
                </a:lnSpc>
                <a:spcBef>
                  <a:spcPts val="0"/>
                </a:spcBef>
                <a:spcAft>
                  <a:spcPts val="0"/>
                </a:spcAft>
                <a:buClr>
                  <a:schemeClr val="dk1"/>
                </a:buClr>
                <a:buSzPts val="1500"/>
                <a:buFont typeface="Calibri"/>
                <a:buNone/>
              </a:pPr>
              <a:r>
                <a:rPr b="1" i="0" lang="en" sz="1500" u="none" cap="none" strike="noStrike">
                  <a:solidFill>
                    <a:schemeClr val="dk1"/>
                  </a:solidFill>
                  <a:latin typeface="Calibri"/>
                  <a:ea typeface="Calibri"/>
                  <a:cs typeface="Calibri"/>
                  <a:sym typeface="Calibri"/>
                </a:rPr>
                <a:t>Active readers</a:t>
              </a:r>
              <a:r>
                <a:rPr b="1" lang="en" sz="1500">
                  <a:solidFill>
                    <a:schemeClr val="dk1"/>
                  </a:solidFill>
                  <a:latin typeface="Calibri"/>
                  <a:ea typeface="Calibri"/>
                  <a:cs typeface="Calibri"/>
                  <a:sym typeface="Calibri"/>
                </a:rPr>
                <a:t>: Q</a:t>
              </a:r>
              <a:r>
                <a:rPr b="1" i="0" lang="en" sz="1500" u="none" cap="none" strike="noStrike">
                  <a:solidFill>
                    <a:schemeClr val="dk1"/>
                  </a:solidFill>
                  <a:latin typeface="Calibri"/>
                  <a:ea typeface="Calibri"/>
                  <a:cs typeface="Calibri"/>
                  <a:sym typeface="Calibri"/>
                </a:rPr>
                <a:t>uestion everything and everyone?  Love to think and read deep?</a:t>
              </a:r>
              <a:endParaRPr b="0" i="0" sz="1500" u="none" cap="none" strike="noStrike">
                <a:solidFill>
                  <a:schemeClr val="dk1"/>
                </a:solidFill>
                <a:latin typeface="Calibri"/>
                <a:ea typeface="Calibri"/>
                <a:cs typeface="Calibri"/>
                <a:sym typeface="Calibri"/>
              </a:endParaRPr>
            </a:p>
          </p:txBody>
        </p:sp>
        <p:sp>
          <p:nvSpPr>
            <p:cNvPr id="158" name="Google Shape;158;p29"/>
            <p:cNvSpPr/>
            <p:nvPr/>
          </p:nvSpPr>
          <p:spPr>
            <a:xfrm>
              <a:off x="-40995" y="1118419"/>
              <a:ext cx="8221200" cy="444900"/>
            </a:xfrm>
            <a:prstGeom prst="roundRect">
              <a:avLst>
                <a:gd fmla="val 10000" name="adj"/>
              </a:avLst>
            </a:prstGeom>
            <a:solidFill>
              <a:srgbClr val="CCD3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29"/>
            <p:cNvSpPr/>
            <p:nvPr/>
          </p:nvSpPr>
          <p:spPr>
            <a:xfrm>
              <a:off x="93622" y="1218548"/>
              <a:ext cx="244800" cy="244800"/>
            </a:xfrm>
            <a:prstGeom prst="rect">
              <a:avLst/>
            </a:prstGeom>
            <a:blipFill rotWithShape="1">
              <a:blip r:embed="rId5">
                <a:alphaModFix/>
              </a:blip>
              <a:stretch>
                <a:fillRect b="0" l="0" r="0" t="0"/>
              </a:stretch>
            </a:blip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29"/>
            <p:cNvSpPr/>
            <p:nvPr/>
          </p:nvSpPr>
          <p:spPr>
            <a:xfrm>
              <a:off x="472999" y="1118419"/>
              <a:ext cx="7706100" cy="444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29"/>
            <p:cNvSpPr txBox="1"/>
            <p:nvPr/>
          </p:nvSpPr>
          <p:spPr>
            <a:xfrm>
              <a:off x="472999" y="1118419"/>
              <a:ext cx="7706100" cy="444900"/>
            </a:xfrm>
            <a:prstGeom prst="rect">
              <a:avLst/>
            </a:prstGeom>
            <a:noFill/>
            <a:ln>
              <a:noFill/>
            </a:ln>
          </p:spPr>
          <p:txBody>
            <a:bodyPr anchorCtr="0" anchor="ctr" bIns="47075" lIns="47075" spcFirstLastPara="1" rIns="47075" wrap="square" tIns="47075">
              <a:noAutofit/>
            </a:bodyPr>
            <a:lstStyle/>
            <a:p>
              <a:pPr indent="0" lvl="0" marL="0" marR="0" rtl="0" algn="l">
                <a:lnSpc>
                  <a:spcPct val="100000"/>
                </a:lnSpc>
                <a:spcBef>
                  <a:spcPts val="0"/>
                </a:spcBef>
                <a:spcAft>
                  <a:spcPts val="0"/>
                </a:spcAft>
                <a:buClr>
                  <a:schemeClr val="dk1"/>
                </a:buClr>
                <a:buSzPts val="1500"/>
                <a:buFont typeface="Calibri"/>
                <a:buNone/>
              </a:pPr>
              <a:r>
                <a:rPr b="1" lang="en" sz="1500">
                  <a:solidFill>
                    <a:schemeClr val="dk1"/>
                  </a:solidFill>
                  <a:latin typeface="Calibri"/>
                  <a:ea typeface="Calibri"/>
                  <a:cs typeface="Calibri"/>
                  <a:sym typeface="Calibri"/>
                </a:rPr>
                <a:t>Thoughtful and Reflective: Making Connections and Why does this Matter?</a:t>
              </a:r>
              <a:endParaRPr b="0" i="0" sz="1500" u="none" cap="none" strike="noStrike">
                <a:solidFill>
                  <a:schemeClr val="dk1"/>
                </a:solidFill>
                <a:latin typeface="Calibri"/>
                <a:ea typeface="Calibri"/>
                <a:cs typeface="Calibri"/>
                <a:sym typeface="Calibri"/>
              </a:endParaRPr>
            </a:p>
          </p:txBody>
        </p:sp>
        <p:sp>
          <p:nvSpPr>
            <p:cNvPr id="162" name="Google Shape;162;p29"/>
            <p:cNvSpPr/>
            <p:nvPr/>
          </p:nvSpPr>
          <p:spPr>
            <a:xfrm>
              <a:off x="-40995" y="1674691"/>
              <a:ext cx="8221200" cy="444900"/>
            </a:xfrm>
            <a:prstGeom prst="roundRect">
              <a:avLst>
                <a:gd fmla="val 10000" name="adj"/>
              </a:avLst>
            </a:prstGeom>
            <a:solidFill>
              <a:srgbClr val="CCD3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29"/>
            <p:cNvSpPr/>
            <p:nvPr/>
          </p:nvSpPr>
          <p:spPr>
            <a:xfrm>
              <a:off x="93622" y="1774820"/>
              <a:ext cx="244800" cy="244800"/>
            </a:xfrm>
            <a:prstGeom prst="rect">
              <a:avLst/>
            </a:prstGeom>
            <a:blipFill rotWithShape="1">
              <a:blip r:embed="rId6">
                <a:alphaModFix/>
              </a:blip>
              <a:stretch>
                <a:fillRect b="0" l="0" r="0" t="0"/>
              </a:stretch>
            </a:blip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29"/>
            <p:cNvSpPr/>
            <p:nvPr/>
          </p:nvSpPr>
          <p:spPr>
            <a:xfrm>
              <a:off x="472999" y="1674691"/>
              <a:ext cx="7706100" cy="444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29"/>
            <p:cNvSpPr txBox="1"/>
            <p:nvPr/>
          </p:nvSpPr>
          <p:spPr>
            <a:xfrm>
              <a:off x="472999" y="1674691"/>
              <a:ext cx="7706100" cy="444900"/>
            </a:xfrm>
            <a:prstGeom prst="rect">
              <a:avLst/>
            </a:prstGeom>
            <a:noFill/>
            <a:ln>
              <a:noFill/>
            </a:ln>
          </p:spPr>
          <p:txBody>
            <a:bodyPr anchorCtr="0" anchor="ctr" bIns="47075" lIns="47075" spcFirstLastPara="1" rIns="47075" wrap="square" tIns="47075">
              <a:noAutofit/>
            </a:bodyPr>
            <a:lstStyle/>
            <a:p>
              <a:pPr indent="0" lvl="0" marL="0" marR="0" rtl="0" algn="l">
                <a:lnSpc>
                  <a:spcPct val="100000"/>
                </a:lnSpc>
                <a:spcBef>
                  <a:spcPts val="0"/>
                </a:spcBef>
                <a:spcAft>
                  <a:spcPts val="0"/>
                </a:spcAft>
                <a:buClr>
                  <a:schemeClr val="dk1"/>
                </a:buClr>
                <a:buSzPts val="1500"/>
                <a:buFont typeface="Calibri"/>
                <a:buNone/>
              </a:pPr>
              <a:r>
                <a:rPr b="1" i="0" lang="en" sz="1500" u="none" cap="none" strike="noStrike">
                  <a:solidFill>
                    <a:schemeClr val="dk1"/>
                  </a:solidFill>
                  <a:latin typeface="Calibri"/>
                  <a:ea typeface="Calibri"/>
                  <a:cs typeface="Calibri"/>
                  <a:sym typeface="Calibri"/>
                </a:rPr>
                <a:t>Critical thinker</a:t>
              </a:r>
              <a:r>
                <a:rPr b="1" lang="en" sz="1500">
                  <a:solidFill>
                    <a:schemeClr val="dk1"/>
                  </a:solidFill>
                  <a:latin typeface="Calibri"/>
                  <a:ea typeface="Calibri"/>
                  <a:cs typeface="Calibri"/>
                  <a:sym typeface="Calibri"/>
                </a:rPr>
                <a:t>s: C</a:t>
              </a:r>
              <a:r>
                <a:rPr b="1" i="0" lang="en" sz="1500" u="none" cap="none" strike="noStrike">
                  <a:solidFill>
                    <a:schemeClr val="dk1"/>
                  </a:solidFill>
                  <a:latin typeface="Calibri"/>
                  <a:ea typeface="Calibri"/>
                  <a:cs typeface="Calibri"/>
                  <a:sym typeface="Calibri"/>
                </a:rPr>
                <a:t>urious</a:t>
              </a:r>
              <a:r>
                <a:rPr b="1" lang="en" sz="1500">
                  <a:solidFill>
                    <a:schemeClr val="dk1"/>
                  </a:solidFill>
                  <a:latin typeface="Calibri"/>
                  <a:ea typeface="Calibri"/>
                  <a:cs typeface="Calibri"/>
                  <a:sym typeface="Calibri"/>
                </a:rPr>
                <a:t>, looking for solutions?</a:t>
              </a:r>
              <a:endParaRPr b="0" i="0" sz="1500" u="none" cap="none" strike="noStrike">
                <a:solidFill>
                  <a:schemeClr val="dk1"/>
                </a:solidFill>
                <a:latin typeface="Calibri"/>
                <a:ea typeface="Calibri"/>
                <a:cs typeface="Calibri"/>
                <a:sym typeface="Calibri"/>
              </a:endParaRPr>
            </a:p>
          </p:txBody>
        </p:sp>
        <p:sp>
          <p:nvSpPr>
            <p:cNvPr id="166" name="Google Shape;166;p29"/>
            <p:cNvSpPr/>
            <p:nvPr/>
          </p:nvSpPr>
          <p:spPr>
            <a:xfrm>
              <a:off x="-40995" y="2230963"/>
              <a:ext cx="8221200" cy="444900"/>
            </a:xfrm>
            <a:prstGeom prst="roundRect">
              <a:avLst>
                <a:gd fmla="val 10000" name="adj"/>
              </a:avLst>
            </a:prstGeom>
            <a:solidFill>
              <a:srgbClr val="CCD3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29"/>
            <p:cNvSpPr/>
            <p:nvPr/>
          </p:nvSpPr>
          <p:spPr>
            <a:xfrm>
              <a:off x="93622" y="2331091"/>
              <a:ext cx="244800" cy="244800"/>
            </a:xfrm>
            <a:prstGeom prst="rect">
              <a:avLst/>
            </a:prstGeom>
            <a:blipFill rotWithShape="1">
              <a:blip r:embed="rId7">
                <a:alphaModFix/>
              </a:blip>
              <a:stretch>
                <a:fillRect b="0" l="0" r="0" t="0"/>
              </a:stretch>
            </a:blip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29"/>
            <p:cNvSpPr/>
            <p:nvPr/>
          </p:nvSpPr>
          <p:spPr>
            <a:xfrm>
              <a:off x="472999" y="2230963"/>
              <a:ext cx="7706100" cy="444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29"/>
            <p:cNvSpPr txBox="1"/>
            <p:nvPr/>
          </p:nvSpPr>
          <p:spPr>
            <a:xfrm>
              <a:off x="472999" y="2230963"/>
              <a:ext cx="7706100" cy="444900"/>
            </a:xfrm>
            <a:prstGeom prst="rect">
              <a:avLst/>
            </a:prstGeom>
            <a:noFill/>
            <a:ln>
              <a:noFill/>
            </a:ln>
          </p:spPr>
          <p:txBody>
            <a:bodyPr anchorCtr="0" anchor="ctr" bIns="47075" lIns="47075" spcFirstLastPara="1" rIns="47075" wrap="square" tIns="47075">
              <a:noAutofit/>
            </a:bodyPr>
            <a:lstStyle/>
            <a:p>
              <a:pPr indent="0" lvl="0" marL="0" marR="0" rtl="0" algn="l">
                <a:lnSpc>
                  <a:spcPct val="100000"/>
                </a:lnSpc>
                <a:spcBef>
                  <a:spcPts val="0"/>
                </a:spcBef>
                <a:spcAft>
                  <a:spcPts val="0"/>
                </a:spcAft>
                <a:buClr>
                  <a:schemeClr val="dk1"/>
                </a:buClr>
                <a:buSzPts val="1500"/>
                <a:buFont typeface="Calibri"/>
                <a:buNone/>
              </a:pPr>
              <a:r>
                <a:rPr b="1" i="0" lang="en" sz="1500" u="none" cap="none" strike="noStrike">
                  <a:solidFill>
                    <a:schemeClr val="dk1"/>
                  </a:solidFill>
                  <a:latin typeface="Calibri"/>
                  <a:ea typeface="Calibri"/>
                  <a:cs typeface="Calibri"/>
                  <a:sym typeface="Calibri"/>
                </a:rPr>
                <a:t>Creative</a:t>
              </a:r>
              <a:r>
                <a:rPr b="1" lang="en" sz="1500">
                  <a:solidFill>
                    <a:schemeClr val="dk1"/>
                  </a:solidFill>
                  <a:latin typeface="Calibri"/>
                  <a:ea typeface="Calibri"/>
                  <a:cs typeface="Calibri"/>
                  <a:sym typeface="Calibri"/>
                </a:rPr>
                <a:t>, Ri</a:t>
              </a:r>
              <a:r>
                <a:rPr b="1" i="0" lang="en" sz="1500" u="none" cap="none" strike="noStrike">
                  <a:solidFill>
                    <a:schemeClr val="dk1"/>
                  </a:solidFill>
                  <a:latin typeface="Calibri"/>
                  <a:ea typeface="Calibri"/>
                  <a:cs typeface="Calibri"/>
                  <a:sym typeface="Calibri"/>
                </a:rPr>
                <a:t>sk-</a:t>
              </a:r>
              <a:r>
                <a:rPr b="1" lang="en" sz="1500">
                  <a:solidFill>
                    <a:schemeClr val="dk1"/>
                  </a:solidFill>
                  <a:latin typeface="Calibri"/>
                  <a:ea typeface="Calibri"/>
                  <a:cs typeface="Calibri"/>
                  <a:sym typeface="Calibri"/>
                </a:rPr>
                <a:t>taker, or </a:t>
              </a:r>
              <a:r>
                <a:rPr b="1" lang="en" sz="1500">
                  <a:solidFill>
                    <a:schemeClr val="dk1"/>
                  </a:solidFill>
                  <a:highlight>
                    <a:srgbClr val="FFFF00"/>
                  </a:highlight>
                  <a:latin typeface="Calibri"/>
                  <a:ea typeface="Calibri"/>
                  <a:cs typeface="Calibri"/>
                  <a:sym typeface="Calibri"/>
                </a:rPr>
                <a:t>WORK TOWARDS AND Build Confidence</a:t>
              </a:r>
              <a:r>
                <a:rPr b="1" lang="en" sz="1500">
                  <a:solidFill>
                    <a:schemeClr val="dk1"/>
                  </a:solidFill>
                  <a:latin typeface="Calibri"/>
                  <a:ea typeface="Calibri"/>
                  <a:cs typeface="Calibri"/>
                  <a:sym typeface="Calibri"/>
                </a:rPr>
                <a:t>?</a:t>
              </a:r>
              <a:r>
                <a:rPr b="1" i="0" lang="en" sz="1500" u="none" cap="none" strike="noStrike">
                  <a:solidFill>
                    <a:schemeClr val="dk1"/>
                  </a:solidFill>
                  <a:latin typeface="Calibri"/>
                  <a:ea typeface="Calibri"/>
                  <a:cs typeface="Calibri"/>
                  <a:sym typeface="Calibri"/>
                </a:rPr>
                <a:t>  </a:t>
              </a:r>
              <a:endParaRPr b="0" i="0" sz="1500" u="none" cap="none" strike="noStrike">
                <a:solidFill>
                  <a:schemeClr val="dk1"/>
                </a:solidFill>
                <a:latin typeface="Calibri"/>
                <a:ea typeface="Calibri"/>
                <a:cs typeface="Calibri"/>
                <a:sym typeface="Calibri"/>
              </a:endParaRPr>
            </a:p>
          </p:txBody>
        </p:sp>
        <p:sp>
          <p:nvSpPr>
            <p:cNvPr id="170" name="Google Shape;170;p29"/>
            <p:cNvSpPr/>
            <p:nvPr/>
          </p:nvSpPr>
          <p:spPr>
            <a:xfrm>
              <a:off x="-40995" y="2787234"/>
              <a:ext cx="8221200" cy="444900"/>
            </a:xfrm>
            <a:prstGeom prst="roundRect">
              <a:avLst>
                <a:gd fmla="val 10000" name="adj"/>
              </a:avLst>
            </a:prstGeom>
            <a:solidFill>
              <a:srgbClr val="CCD3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29"/>
            <p:cNvSpPr/>
            <p:nvPr/>
          </p:nvSpPr>
          <p:spPr>
            <a:xfrm>
              <a:off x="93622" y="2887363"/>
              <a:ext cx="244800" cy="244800"/>
            </a:xfrm>
            <a:prstGeom prst="rect">
              <a:avLst/>
            </a:prstGeom>
            <a:blipFill rotWithShape="1">
              <a:blip r:embed="rId8">
                <a:alphaModFix/>
              </a:blip>
              <a:stretch>
                <a:fillRect b="0" l="0" r="0" t="0"/>
              </a:stretch>
            </a:blip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29"/>
            <p:cNvSpPr/>
            <p:nvPr/>
          </p:nvSpPr>
          <p:spPr>
            <a:xfrm>
              <a:off x="472999" y="2787234"/>
              <a:ext cx="7706100" cy="444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29"/>
            <p:cNvSpPr txBox="1"/>
            <p:nvPr/>
          </p:nvSpPr>
          <p:spPr>
            <a:xfrm>
              <a:off x="472999" y="2787234"/>
              <a:ext cx="7706100" cy="444900"/>
            </a:xfrm>
            <a:prstGeom prst="rect">
              <a:avLst/>
            </a:prstGeom>
            <a:noFill/>
            <a:ln>
              <a:noFill/>
            </a:ln>
          </p:spPr>
          <p:txBody>
            <a:bodyPr anchorCtr="0" anchor="ctr" bIns="47075" lIns="47075" spcFirstLastPara="1" rIns="47075" wrap="square" tIns="47075">
              <a:noAutofit/>
            </a:bodyPr>
            <a:lstStyle/>
            <a:p>
              <a:pPr indent="0" lvl="0" marL="0" marR="0" rtl="0" algn="l">
                <a:lnSpc>
                  <a:spcPct val="100000"/>
                </a:lnSpc>
                <a:spcBef>
                  <a:spcPts val="0"/>
                </a:spcBef>
                <a:spcAft>
                  <a:spcPts val="0"/>
                </a:spcAft>
                <a:buClr>
                  <a:schemeClr val="dk1"/>
                </a:buClr>
                <a:buSzPts val="1500"/>
                <a:buFont typeface="Calibri"/>
                <a:buNone/>
              </a:pPr>
              <a:r>
                <a:rPr b="1" i="0" lang="en" sz="1500" u="none" cap="none" strike="noStrike">
                  <a:solidFill>
                    <a:schemeClr val="dk1"/>
                  </a:solidFill>
                  <a:latin typeface="Calibri"/>
                  <a:ea typeface="Calibri"/>
                  <a:cs typeface="Calibri"/>
                  <a:sym typeface="Calibri"/>
                </a:rPr>
                <a:t>Committed writers</a:t>
              </a:r>
              <a:r>
                <a:rPr b="1" lang="en" sz="1500">
                  <a:solidFill>
                    <a:schemeClr val="dk1"/>
                  </a:solidFill>
                  <a:latin typeface="Calibri"/>
                  <a:ea typeface="Calibri"/>
                  <a:cs typeface="Calibri"/>
                  <a:sym typeface="Calibri"/>
                </a:rPr>
                <a:t>:</a:t>
              </a:r>
              <a:r>
                <a:rPr b="1" i="0" lang="en" sz="1500" u="none" cap="none" strike="noStrike">
                  <a:solidFill>
                    <a:schemeClr val="dk1"/>
                  </a:solidFill>
                  <a:latin typeface="Calibri"/>
                  <a:ea typeface="Calibri"/>
                  <a:cs typeface="Calibri"/>
                  <a:sym typeface="Calibri"/>
                </a:rPr>
                <a:t> Ready to continue improving your writing? To challenge yourself and </a:t>
              </a:r>
              <a:r>
                <a:rPr b="1" lang="en" sz="1500">
                  <a:solidFill>
                    <a:schemeClr val="dk1"/>
                  </a:solidFill>
                  <a:highlight>
                    <a:srgbClr val="FFFF00"/>
                  </a:highlight>
                  <a:latin typeface="Calibri"/>
                  <a:ea typeface="Calibri"/>
                  <a:cs typeface="Calibri"/>
                  <a:sym typeface="Calibri"/>
                </a:rPr>
                <a:t>prepares you for TRANSFER</a:t>
              </a:r>
              <a:r>
                <a:rPr b="1" lang="en" sz="1500">
                  <a:solidFill>
                    <a:schemeClr val="dk1"/>
                  </a:solidFill>
                  <a:latin typeface="Calibri"/>
                  <a:ea typeface="Calibri"/>
                  <a:cs typeface="Calibri"/>
                  <a:sym typeface="Calibri"/>
                </a:rPr>
                <a:t>, Makes you more competitive for SCHOLARSHIPS!</a:t>
              </a:r>
              <a:endParaRPr b="0" i="0" sz="1500" u="none" cap="none" strike="noStrike">
                <a:solidFill>
                  <a:schemeClr val="dk1"/>
                </a:solidFill>
                <a:latin typeface="Calibri"/>
                <a:ea typeface="Calibri"/>
                <a:cs typeface="Calibri"/>
                <a:sym typeface="Calibri"/>
              </a:endParaRPr>
            </a:p>
          </p:txBody>
        </p:sp>
        <p:sp>
          <p:nvSpPr>
            <p:cNvPr id="174" name="Google Shape;174;p29"/>
            <p:cNvSpPr/>
            <p:nvPr/>
          </p:nvSpPr>
          <p:spPr>
            <a:xfrm>
              <a:off x="-40995" y="3343506"/>
              <a:ext cx="8221200" cy="444900"/>
            </a:xfrm>
            <a:prstGeom prst="roundRect">
              <a:avLst>
                <a:gd fmla="val 10000" name="adj"/>
              </a:avLst>
            </a:prstGeom>
            <a:solidFill>
              <a:srgbClr val="CCD3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29"/>
            <p:cNvSpPr/>
            <p:nvPr/>
          </p:nvSpPr>
          <p:spPr>
            <a:xfrm>
              <a:off x="93622" y="3443635"/>
              <a:ext cx="244800" cy="244800"/>
            </a:xfrm>
            <a:prstGeom prst="rect">
              <a:avLst/>
            </a:prstGeom>
            <a:blipFill rotWithShape="1">
              <a:blip r:embed="rId9">
                <a:alphaModFix/>
              </a:blip>
              <a:stretch>
                <a:fillRect b="0" l="0" r="0" t="0"/>
              </a:stretch>
            </a:blip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29"/>
            <p:cNvSpPr/>
            <p:nvPr/>
          </p:nvSpPr>
          <p:spPr>
            <a:xfrm>
              <a:off x="390004" y="3343559"/>
              <a:ext cx="7872300" cy="444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29"/>
            <p:cNvSpPr txBox="1"/>
            <p:nvPr/>
          </p:nvSpPr>
          <p:spPr>
            <a:xfrm>
              <a:off x="390004" y="3343559"/>
              <a:ext cx="7872300" cy="444900"/>
            </a:xfrm>
            <a:prstGeom prst="rect">
              <a:avLst/>
            </a:prstGeom>
            <a:noFill/>
            <a:ln>
              <a:noFill/>
            </a:ln>
          </p:spPr>
          <p:txBody>
            <a:bodyPr anchorCtr="0" anchor="ctr" bIns="47075" lIns="47075" spcFirstLastPara="1" rIns="47075" wrap="square" tIns="47075">
              <a:noAutofit/>
            </a:bodyPr>
            <a:lstStyle/>
            <a:p>
              <a:pPr indent="0" lvl="0" marL="0" marR="0" rtl="0" algn="l">
                <a:lnSpc>
                  <a:spcPct val="100000"/>
                </a:lnSpc>
                <a:spcBef>
                  <a:spcPts val="0"/>
                </a:spcBef>
                <a:spcAft>
                  <a:spcPts val="0"/>
                </a:spcAft>
                <a:buClr>
                  <a:schemeClr val="dk1"/>
                </a:buClr>
                <a:buSzPts val="1500"/>
                <a:buFont typeface="Calibri"/>
                <a:buNone/>
              </a:pPr>
              <a:r>
                <a:rPr b="1" i="0" lang="en" sz="1500" u="none" cap="none" strike="noStrike">
                  <a:solidFill>
                    <a:schemeClr val="dk1"/>
                  </a:solidFill>
                  <a:latin typeface="Calibri"/>
                  <a:ea typeface="Calibri"/>
                  <a:cs typeface="Calibri"/>
                  <a:sym typeface="Calibri"/>
                </a:rPr>
                <a:t>Members of a learned community</a:t>
              </a:r>
              <a:r>
                <a:rPr b="1" lang="en" sz="1500">
                  <a:solidFill>
                    <a:schemeClr val="dk1"/>
                  </a:solidFill>
                  <a:latin typeface="Calibri"/>
                  <a:ea typeface="Calibri"/>
                  <a:cs typeface="Calibri"/>
                  <a:sym typeface="Calibri"/>
                </a:rPr>
                <a:t>: Growing and Becoming p</a:t>
              </a:r>
              <a:r>
                <a:rPr b="1" i="0" lang="en" sz="1500" u="none" cap="none" strike="noStrike">
                  <a:solidFill>
                    <a:schemeClr val="dk1"/>
                  </a:solidFill>
                  <a:latin typeface="Calibri"/>
                  <a:ea typeface="Calibri"/>
                  <a:cs typeface="Calibri"/>
                  <a:sym typeface="Calibri"/>
                </a:rPr>
                <a:t>art of a group of intellectual scholars</a:t>
              </a:r>
              <a:endParaRPr b="1" i="0" sz="15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500"/>
                <a:buFont typeface="Calibri"/>
                <a:buNone/>
              </a:pPr>
              <a:r>
                <a:rPr b="1" lang="en" sz="1500">
                  <a:solidFill>
                    <a:schemeClr val="dk1"/>
                  </a:solidFill>
                  <a:highlight>
                    <a:srgbClr val="FFFF00"/>
                  </a:highlight>
                  <a:latin typeface="Calibri"/>
                  <a:ea typeface="Calibri"/>
                  <a:cs typeface="Calibri"/>
                  <a:sym typeface="Calibri"/>
                </a:rPr>
                <a:t>ALL MAJORS WELCOMED and can fulfill ILE REQUIREMENTS for LIBERAL ARTS MAJORS</a:t>
              </a:r>
              <a:endParaRPr b="0" i="0" sz="1500" u="none" cap="none" strike="noStrike">
                <a:solidFill>
                  <a:schemeClr val="dk1"/>
                </a:solidFill>
                <a:highlight>
                  <a:srgbClr val="FFFF00"/>
                </a:highlight>
                <a:latin typeface="Calibri"/>
                <a:ea typeface="Calibri"/>
                <a:cs typeface="Calibri"/>
                <a:sym typeface="Calibri"/>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1" name="Shape 181"/>
        <p:cNvGrpSpPr/>
        <p:nvPr/>
      </p:nvGrpSpPr>
      <p:grpSpPr>
        <a:xfrm>
          <a:off x="0" y="0"/>
          <a:ext cx="0" cy="0"/>
          <a:chOff x="0" y="0"/>
          <a:chExt cx="0" cy="0"/>
        </a:xfrm>
      </p:grpSpPr>
      <p:sp>
        <p:nvSpPr>
          <p:cNvPr id="182" name="Google Shape;182;p30"/>
          <p:cNvSpPr/>
          <p:nvPr/>
        </p:nvSpPr>
        <p:spPr>
          <a:xfrm>
            <a:off x="241173" y="240030"/>
            <a:ext cx="8661600" cy="4663500"/>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i="0" sz="1800" u="none" cap="none" strike="noStrike">
              <a:solidFill>
                <a:schemeClr val="lt1"/>
              </a:solidFill>
              <a:latin typeface="Times New Roman"/>
              <a:ea typeface="Times New Roman"/>
              <a:cs typeface="Times New Roman"/>
              <a:sym typeface="Times New Roman"/>
            </a:endParaRPr>
          </a:p>
        </p:txBody>
      </p:sp>
      <p:sp>
        <p:nvSpPr>
          <p:cNvPr id="183" name="Google Shape;183;p30"/>
          <p:cNvSpPr txBox="1"/>
          <p:nvPr>
            <p:ph type="title"/>
          </p:nvPr>
        </p:nvSpPr>
        <p:spPr>
          <a:xfrm>
            <a:off x="342075" y="240025"/>
            <a:ext cx="8424600" cy="47733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SzPct val="218182"/>
              <a:buFont typeface="Calibri"/>
              <a:buNone/>
            </a:pPr>
            <a:r>
              <a:t/>
            </a:r>
            <a:endParaRPr b="1" sz="2444" u="sng"/>
          </a:p>
          <a:p>
            <a:pPr indent="0" lvl="0" marL="0" rtl="0" algn="l">
              <a:lnSpc>
                <a:spcPct val="90000"/>
              </a:lnSpc>
              <a:spcBef>
                <a:spcPts val="0"/>
              </a:spcBef>
              <a:spcAft>
                <a:spcPts val="0"/>
              </a:spcAft>
              <a:buSzPct val="218182"/>
              <a:buFont typeface="Calibri"/>
              <a:buNone/>
            </a:pPr>
            <a:r>
              <a:t/>
            </a:r>
            <a:endParaRPr b="1" sz="2444" u="sng"/>
          </a:p>
          <a:p>
            <a:pPr indent="0" lvl="0" marL="0" rtl="0" algn="l">
              <a:lnSpc>
                <a:spcPct val="90000"/>
              </a:lnSpc>
              <a:spcBef>
                <a:spcPts val="0"/>
              </a:spcBef>
              <a:spcAft>
                <a:spcPts val="0"/>
              </a:spcAft>
              <a:buSzPct val="240000"/>
              <a:buFont typeface="Calibri"/>
              <a:buNone/>
            </a:pPr>
            <a:r>
              <a:rPr b="1" lang="en" sz="2222" u="sng"/>
              <a:t>How </a:t>
            </a:r>
            <a:r>
              <a:rPr b="1" lang="en" sz="2222" u="sng"/>
              <a:t>To R</a:t>
            </a:r>
            <a:r>
              <a:rPr b="1" lang="en" sz="2178" u="sng">
                <a:solidFill>
                  <a:schemeClr val="lt1"/>
                </a:solidFill>
              </a:rPr>
              <a:t>egister for an Honors course: </a:t>
            </a:r>
            <a:endParaRPr b="1" sz="2178">
              <a:solidFill>
                <a:schemeClr val="lt1"/>
              </a:solidFill>
            </a:endParaRPr>
          </a:p>
          <a:p>
            <a:pPr indent="0" lvl="0" marL="0" rtl="0" algn="l">
              <a:lnSpc>
                <a:spcPct val="90000"/>
              </a:lnSpc>
              <a:spcBef>
                <a:spcPts val="0"/>
              </a:spcBef>
              <a:spcAft>
                <a:spcPts val="0"/>
              </a:spcAft>
              <a:buSzPts val="4800"/>
              <a:buFont typeface="Calibri"/>
              <a:buNone/>
            </a:pPr>
            <a:r>
              <a:t/>
            </a:r>
            <a:endParaRPr b="1" sz="1156">
              <a:solidFill>
                <a:schemeClr val="lt1"/>
              </a:solidFill>
            </a:endParaRPr>
          </a:p>
          <a:p>
            <a:pPr indent="0" lvl="0" marL="0" rtl="0" algn="l">
              <a:lnSpc>
                <a:spcPct val="90000"/>
              </a:lnSpc>
              <a:spcBef>
                <a:spcPts val="0"/>
              </a:spcBef>
              <a:spcAft>
                <a:spcPts val="0"/>
              </a:spcAft>
              <a:buSzPct val="333333"/>
              <a:buFont typeface="Calibri"/>
              <a:buNone/>
            </a:pPr>
            <a:r>
              <a:rPr b="1" lang="en" sz="1600" u="sng">
                <a:solidFill>
                  <a:schemeClr val="lt1"/>
                </a:solidFill>
              </a:rPr>
              <a:t>STEP 1</a:t>
            </a:r>
            <a:r>
              <a:rPr b="1" lang="en" sz="1600">
                <a:solidFill>
                  <a:schemeClr val="lt1"/>
                </a:solidFill>
              </a:rPr>
              <a:t>: GO TO YOUR ADVISOR</a:t>
            </a:r>
            <a:r>
              <a:rPr b="1" lang="en" sz="1600"/>
              <a:t>, discuss, </a:t>
            </a:r>
            <a:r>
              <a:rPr b="1" lang="en" sz="1600" u="sng"/>
              <a:t>AND REVIEW YOUR Degreework</a:t>
            </a:r>
            <a:r>
              <a:rPr b="1" lang="en" sz="1600"/>
              <a:t>s! </a:t>
            </a:r>
            <a:r>
              <a:rPr b="1" lang="en" sz="1600">
                <a:solidFill>
                  <a:srgbClr val="FFFF00"/>
                </a:solidFill>
              </a:rPr>
              <a:t>ILE </a:t>
            </a:r>
            <a:r>
              <a:rPr b="1" lang="en" sz="1600">
                <a:solidFill>
                  <a:srgbClr val="FFFF00"/>
                </a:solidFill>
              </a:rPr>
              <a:t>courses</a:t>
            </a:r>
            <a:r>
              <a:rPr b="1" lang="en" sz="1600">
                <a:solidFill>
                  <a:srgbClr val="FFFF00"/>
                </a:solidFill>
              </a:rPr>
              <a:t> can fit in GED EDS &amp; Electives.  Your advisor can register you!</a:t>
            </a:r>
            <a:endParaRPr b="1" sz="1600">
              <a:solidFill>
                <a:srgbClr val="FFFF00"/>
              </a:solidFill>
            </a:endParaRPr>
          </a:p>
          <a:p>
            <a:pPr indent="0" lvl="0" marL="0" rtl="0" algn="l">
              <a:lnSpc>
                <a:spcPct val="90000"/>
              </a:lnSpc>
              <a:spcBef>
                <a:spcPts val="0"/>
              </a:spcBef>
              <a:spcAft>
                <a:spcPts val="0"/>
              </a:spcAft>
              <a:buSzPts val="4800"/>
              <a:buFont typeface="Calibri"/>
              <a:buNone/>
            </a:pPr>
            <a:r>
              <a:t/>
            </a:r>
            <a:endParaRPr b="1" sz="1267"/>
          </a:p>
          <a:p>
            <a:pPr indent="0" lvl="0" marL="0" rtl="0" algn="l">
              <a:lnSpc>
                <a:spcPct val="90000"/>
              </a:lnSpc>
              <a:spcBef>
                <a:spcPts val="0"/>
              </a:spcBef>
              <a:spcAft>
                <a:spcPts val="0"/>
              </a:spcAft>
              <a:buSzPct val="333333"/>
              <a:buFont typeface="Calibri"/>
              <a:buNone/>
            </a:pPr>
            <a:r>
              <a:rPr b="1" lang="en" sz="1600" u="sng"/>
              <a:t>STEP 2</a:t>
            </a:r>
            <a:r>
              <a:rPr b="1" lang="en" sz="1600"/>
              <a:t>: </a:t>
            </a:r>
            <a:r>
              <a:rPr b="1" lang="en" sz="1600">
                <a:solidFill>
                  <a:schemeClr val="lt1"/>
                </a:solidFill>
              </a:rPr>
              <a:t>EMAIL the following peopl</a:t>
            </a:r>
            <a:r>
              <a:rPr b="1" lang="en" sz="1600"/>
              <a:t>e:</a:t>
            </a:r>
            <a:r>
              <a:rPr b="1" lang="en" sz="1600">
                <a:solidFill>
                  <a:schemeClr val="lt1"/>
                </a:solidFill>
              </a:rPr>
              <a:t> </a:t>
            </a:r>
            <a:endParaRPr sz="1600"/>
          </a:p>
          <a:p>
            <a:pPr indent="-320040" lvl="0" marL="457200" rtl="0" algn="l">
              <a:lnSpc>
                <a:spcPct val="90000"/>
              </a:lnSpc>
              <a:spcBef>
                <a:spcPts val="0"/>
              </a:spcBef>
              <a:spcAft>
                <a:spcPts val="0"/>
              </a:spcAft>
              <a:buSzPct val="100000"/>
              <a:buAutoNum type="arabicPeriod"/>
            </a:pPr>
            <a:r>
              <a:rPr b="1" lang="en" sz="1600"/>
              <a:t>First, you are welcomed to email the professor(s) </a:t>
            </a:r>
            <a:r>
              <a:rPr b="1" lang="en" sz="1600">
                <a:solidFill>
                  <a:schemeClr val="lt1"/>
                </a:solidFill>
              </a:rPr>
              <a:t>teaching course </a:t>
            </a:r>
            <a:r>
              <a:rPr b="1" lang="en" sz="1600"/>
              <a:t>the Honors course(s) you are interested in. </a:t>
            </a:r>
            <a:endParaRPr b="1" sz="1600"/>
          </a:p>
          <a:p>
            <a:pPr indent="0" lvl="0" marL="0" rtl="0" algn="l">
              <a:lnSpc>
                <a:spcPct val="90000"/>
              </a:lnSpc>
              <a:spcBef>
                <a:spcPts val="0"/>
              </a:spcBef>
              <a:spcAft>
                <a:spcPts val="0"/>
              </a:spcAft>
              <a:buSzPts val="4800"/>
              <a:buFont typeface="Calibri"/>
              <a:buNone/>
            </a:pPr>
            <a:r>
              <a:t/>
            </a:r>
            <a:endParaRPr b="1" sz="1156"/>
          </a:p>
          <a:p>
            <a:pPr indent="-320040" lvl="0" marL="457200" rtl="0" algn="l">
              <a:lnSpc>
                <a:spcPct val="90000"/>
              </a:lnSpc>
              <a:spcBef>
                <a:spcPts val="0"/>
              </a:spcBef>
              <a:spcAft>
                <a:spcPts val="0"/>
              </a:spcAft>
              <a:buSzPct val="100000"/>
              <a:buAutoNum type="arabicPeriod"/>
            </a:pPr>
            <a:r>
              <a:rPr b="1" lang="en" sz="1600"/>
              <a:t>Second, </a:t>
            </a:r>
            <a:r>
              <a:rPr b="1" lang="en" sz="1600">
                <a:solidFill>
                  <a:schemeClr val="lt1"/>
                </a:solidFill>
              </a:rPr>
              <a:t>Honors Program Coordinator</a:t>
            </a:r>
            <a:r>
              <a:rPr b="1" lang="en" sz="1600"/>
              <a:t> </a:t>
            </a:r>
            <a:r>
              <a:rPr b="1" lang="en" sz="1600">
                <a:solidFill>
                  <a:schemeClr val="lt1"/>
                </a:solidFill>
              </a:rPr>
              <a:t>(</a:t>
            </a:r>
            <a:r>
              <a:rPr b="1" lang="en" sz="1600" u="sng">
                <a:solidFill>
                  <a:schemeClr val="hlink"/>
                </a:solidFill>
                <a:hlinkClick r:id="rId3"/>
              </a:rPr>
              <a:t>honorsprogram@hcc.edu</a:t>
            </a:r>
            <a:r>
              <a:rPr b="1" lang="en" sz="1600">
                <a:solidFill>
                  <a:schemeClr val="lt1"/>
                </a:solidFill>
              </a:rPr>
              <a:t>)</a:t>
            </a:r>
            <a:r>
              <a:rPr b="1" lang="en" sz="1600"/>
              <a:t> </a:t>
            </a:r>
            <a:r>
              <a:rPr b="1" lang="en" sz="1600">
                <a:solidFill>
                  <a:schemeClr val="lt1"/>
                </a:solidFill>
              </a:rPr>
              <a:t>and  </a:t>
            </a:r>
            <a:r>
              <a:rPr b="1" lang="en" sz="1600"/>
              <a:t>Camille Close </a:t>
            </a:r>
            <a:r>
              <a:rPr b="1" lang="en" sz="1600">
                <a:solidFill>
                  <a:schemeClr val="lt1"/>
                </a:solidFill>
              </a:rPr>
              <a:t> (</a:t>
            </a:r>
            <a:r>
              <a:rPr b="1" lang="en" sz="1600"/>
              <a:t>cclose@</a:t>
            </a:r>
            <a:r>
              <a:rPr b="1" lang="en" sz="1600">
                <a:solidFill>
                  <a:schemeClr val="lt1"/>
                </a:solidFill>
              </a:rPr>
              <a:t>hcc.edu) with the following information: </a:t>
            </a:r>
            <a:br>
              <a:rPr b="1" lang="en" sz="1600">
                <a:solidFill>
                  <a:schemeClr val="lt1"/>
                </a:solidFill>
              </a:rPr>
            </a:br>
            <a:r>
              <a:rPr b="1" lang="en" sz="1600">
                <a:solidFill>
                  <a:schemeClr val="lt1"/>
                </a:solidFill>
              </a:rPr>
              <a:t> </a:t>
            </a:r>
            <a:r>
              <a:rPr b="1" lang="en" sz="1600" u="sng">
                <a:solidFill>
                  <a:schemeClr val="lt1"/>
                </a:solidFill>
              </a:rPr>
              <a:t>Always INCLUDE in </a:t>
            </a:r>
            <a:r>
              <a:rPr b="1" lang="en" sz="1600" u="sng"/>
              <a:t>your email</a:t>
            </a:r>
            <a:r>
              <a:rPr b="1" lang="en" sz="1600">
                <a:solidFill>
                  <a:schemeClr val="lt1"/>
                </a:solidFill>
              </a:rPr>
              <a:t>:</a:t>
            </a:r>
            <a:endParaRPr b="1" sz="1600"/>
          </a:p>
          <a:p>
            <a:pPr indent="-320040" lvl="1" marL="914400" rtl="0" algn="l">
              <a:lnSpc>
                <a:spcPct val="90000"/>
              </a:lnSpc>
              <a:spcBef>
                <a:spcPts val="0"/>
              </a:spcBef>
              <a:spcAft>
                <a:spcPts val="0"/>
              </a:spcAft>
              <a:buSzPct val="100000"/>
              <a:buAutoNum type="alphaLcPeriod"/>
            </a:pPr>
            <a:r>
              <a:rPr b="1" lang="en" sz="1600">
                <a:solidFill>
                  <a:schemeClr val="lt1"/>
                </a:solidFill>
              </a:rPr>
              <a:t>the number of credits you have taken at HCC</a:t>
            </a:r>
            <a:endParaRPr b="1" sz="1600"/>
          </a:p>
          <a:p>
            <a:pPr indent="-320040" lvl="1" marL="914400" rtl="0" algn="l">
              <a:lnSpc>
                <a:spcPct val="90000"/>
              </a:lnSpc>
              <a:spcBef>
                <a:spcPts val="0"/>
              </a:spcBef>
              <a:spcAft>
                <a:spcPts val="0"/>
              </a:spcAft>
              <a:buSzPct val="100000"/>
              <a:buAutoNum type="alphaLcPeriod"/>
            </a:pPr>
            <a:r>
              <a:rPr b="1" lang="en" sz="1600">
                <a:solidFill>
                  <a:schemeClr val="lt1"/>
                </a:solidFill>
              </a:rPr>
              <a:t>your overall GPA</a:t>
            </a:r>
            <a:r>
              <a:rPr b="1" lang="en" sz="1600"/>
              <a:t>, Your Major, and you’ve reviewed your Degreeworks</a:t>
            </a:r>
            <a:endParaRPr b="1" sz="1600"/>
          </a:p>
          <a:p>
            <a:pPr indent="-320040" lvl="1" marL="914400" rtl="0" algn="l">
              <a:lnSpc>
                <a:spcPct val="90000"/>
              </a:lnSpc>
              <a:spcBef>
                <a:spcPts val="0"/>
              </a:spcBef>
              <a:spcAft>
                <a:spcPts val="0"/>
              </a:spcAft>
              <a:buSzPct val="100000"/>
              <a:buAutoNum type="alphaLcPeriod"/>
            </a:pPr>
            <a:r>
              <a:rPr b="1" lang="en" sz="1600">
                <a:solidFill>
                  <a:schemeClr val="lt1"/>
                </a:solidFill>
              </a:rPr>
              <a:t>the CRN of the course you want to take 	</a:t>
            </a:r>
            <a:endParaRPr b="1" sz="1600"/>
          </a:p>
          <a:p>
            <a:pPr indent="-320040" lvl="1" marL="914400" rtl="0" algn="l">
              <a:lnSpc>
                <a:spcPct val="90000"/>
              </a:lnSpc>
              <a:spcBef>
                <a:spcPts val="0"/>
              </a:spcBef>
              <a:spcAft>
                <a:spcPts val="0"/>
              </a:spcAft>
              <a:buSzPct val="100000"/>
              <a:buAutoNum type="alphaLcPeriod"/>
            </a:pPr>
            <a:r>
              <a:rPr b="1" lang="en" sz="1600">
                <a:solidFill>
                  <a:schemeClr val="lt1"/>
                </a:solidFill>
              </a:rPr>
              <a:t>your student ID number</a:t>
            </a:r>
            <a:endParaRPr b="1" sz="1600"/>
          </a:p>
          <a:p>
            <a:pPr indent="-320040" lvl="1" marL="914400" rtl="0" algn="l">
              <a:lnSpc>
                <a:spcPct val="90000"/>
              </a:lnSpc>
              <a:spcBef>
                <a:spcPts val="0"/>
              </a:spcBef>
              <a:spcAft>
                <a:spcPts val="0"/>
              </a:spcAft>
              <a:buSzPct val="100000"/>
              <a:buAutoNum type="alphaLcPeriod"/>
            </a:pPr>
            <a:r>
              <a:rPr b="1" lang="en" sz="1600">
                <a:solidFill>
                  <a:schemeClr val="lt1"/>
                </a:solidFill>
              </a:rPr>
              <a:t>If you do not have the credits OR GPA, please</a:t>
            </a:r>
            <a:r>
              <a:rPr b="1" lang="en" sz="1600"/>
              <a:t> include in email</a:t>
            </a:r>
            <a:r>
              <a:rPr b="1" lang="en" sz="1600">
                <a:solidFill>
                  <a:schemeClr val="lt1"/>
                </a:solidFill>
              </a:rPr>
              <a:t> why you are interested in taking this course.</a:t>
            </a:r>
            <a:endParaRPr b="1" sz="1600"/>
          </a:p>
          <a:p>
            <a:pPr indent="-320040" lvl="1" marL="914400" rtl="0" algn="l">
              <a:lnSpc>
                <a:spcPct val="90000"/>
              </a:lnSpc>
              <a:spcBef>
                <a:spcPts val="0"/>
              </a:spcBef>
              <a:spcAft>
                <a:spcPts val="0"/>
              </a:spcAft>
              <a:buSzPct val="100000"/>
              <a:buAutoNum type="alphaLcPeriod"/>
            </a:pPr>
            <a:r>
              <a:rPr b="1" lang="en" sz="1600"/>
              <a:t>ALL Register BEFORE add/drop ends due to possible FIN AID Implications</a:t>
            </a:r>
            <a:endParaRPr b="1" sz="1600"/>
          </a:p>
          <a:p>
            <a:pPr indent="0" lvl="0" marL="0" rtl="0" algn="l">
              <a:lnSpc>
                <a:spcPct val="90000"/>
              </a:lnSpc>
              <a:spcBef>
                <a:spcPts val="0"/>
              </a:spcBef>
              <a:spcAft>
                <a:spcPts val="0"/>
              </a:spcAft>
              <a:buNone/>
            </a:pPr>
            <a:r>
              <a:rPr b="1" lang="en" sz="1600" u="sng">
                <a:solidFill>
                  <a:srgbClr val="FFFF00"/>
                </a:solidFill>
              </a:rPr>
              <a:t>FOR HONORS 206 Captsone course REGISTRATION:</a:t>
            </a:r>
            <a:r>
              <a:rPr b="1" lang="en" sz="1600"/>
              <a:t>  </a:t>
            </a:r>
            <a:r>
              <a:rPr b="1" lang="en" sz="1600">
                <a:solidFill>
                  <a:srgbClr val="00FF00"/>
                </a:solidFill>
              </a:rPr>
              <a:t>Contact Camille Close:</a:t>
            </a:r>
            <a:r>
              <a:rPr b="1" lang="en" sz="1600"/>
              <a:t> </a:t>
            </a:r>
            <a:r>
              <a:rPr b="1" lang="en" sz="1600" u="sng">
                <a:hlinkClick r:id="rId4"/>
              </a:rPr>
              <a:t>cclose@hcc.edu</a:t>
            </a:r>
            <a:r>
              <a:rPr b="1" lang="en" sz="1600"/>
              <a:t>/DON 283</a:t>
            </a:r>
            <a:endParaRPr b="1" sz="1600"/>
          </a:p>
          <a:p>
            <a:pPr indent="0" lvl="0" marL="57150" rtl="0" algn="l">
              <a:lnSpc>
                <a:spcPct val="90000"/>
              </a:lnSpc>
              <a:spcBef>
                <a:spcPts val="0"/>
              </a:spcBef>
              <a:spcAft>
                <a:spcPts val="0"/>
              </a:spcAft>
              <a:buNone/>
            </a:pPr>
            <a:r>
              <a:rPr b="1" lang="en" sz="1600"/>
              <a:t>							 Pathways Program/Senior Program Coordinator</a:t>
            </a:r>
            <a:endParaRPr b="1" sz="1600"/>
          </a:p>
          <a:p>
            <a:pPr indent="0" lvl="0" marL="457200" rtl="0" algn="l">
              <a:lnSpc>
                <a:spcPct val="90000"/>
              </a:lnSpc>
              <a:spcBef>
                <a:spcPts val="0"/>
              </a:spcBef>
              <a:spcAft>
                <a:spcPts val="0"/>
              </a:spcAft>
              <a:buNone/>
            </a:pPr>
            <a:r>
              <a:t/>
            </a:r>
            <a:endParaRPr b="1" sz="1600"/>
          </a:p>
          <a:p>
            <a:pPr indent="0" lvl="0" marL="457200" rtl="0" algn="l">
              <a:lnSpc>
                <a:spcPct val="90000"/>
              </a:lnSpc>
              <a:spcBef>
                <a:spcPts val="0"/>
              </a:spcBef>
              <a:spcAft>
                <a:spcPts val="0"/>
              </a:spcAft>
              <a:buNone/>
            </a:pPr>
            <a:r>
              <a:t/>
            </a:r>
            <a:endParaRPr b="1" sz="1600"/>
          </a:p>
          <a:p>
            <a:pPr indent="0" lvl="0" marL="457200" rtl="0" algn="l">
              <a:lnSpc>
                <a:spcPct val="90000"/>
              </a:lnSpc>
              <a:spcBef>
                <a:spcPts val="0"/>
              </a:spcBef>
              <a:spcAft>
                <a:spcPts val="0"/>
              </a:spcAft>
              <a:buNone/>
            </a:pPr>
            <a:r>
              <a:t/>
            </a:r>
            <a:endParaRPr b="1" sz="1600"/>
          </a:p>
          <a:p>
            <a:pPr indent="0" lvl="0" marL="0" rtl="0" algn="l">
              <a:lnSpc>
                <a:spcPct val="90000"/>
              </a:lnSpc>
              <a:spcBef>
                <a:spcPts val="0"/>
              </a:spcBef>
              <a:spcAft>
                <a:spcPts val="0"/>
              </a:spcAft>
              <a:buSzPct val="303797"/>
              <a:buFont typeface="Calibri"/>
              <a:buNone/>
            </a:pPr>
            <a:r>
              <a:rPr lang="en" sz="1756">
                <a:solidFill>
                  <a:schemeClr val="lt1"/>
                </a:solidFill>
                <a:latin typeface="Calibri"/>
                <a:ea typeface="Calibri"/>
                <a:cs typeface="Calibri"/>
                <a:sym typeface="Calibri"/>
              </a:rPr>
              <a:t> </a:t>
            </a:r>
            <a:endParaRPr sz="5356"/>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400">
                <a:latin typeface="Calibri"/>
                <a:ea typeface="Calibri"/>
                <a:cs typeface="Calibri"/>
                <a:sym typeface="Calibri"/>
              </a:rPr>
              <a:t>ENG 102.07: Cli-Fi: Science, Speculation, Storytelling </a:t>
            </a:r>
            <a:r>
              <a:rPr b="1" lang="en" sz="2400">
                <a:latin typeface="Calibri"/>
                <a:ea typeface="Calibri"/>
                <a:cs typeface="Calibri"/>
                <a:sym typeface="Calibri"/>
              </a:rPr>
              <a:t>(CRN 10827) </a:t>
            </a:r>
            <a:endParaRPr b="1" sz="2400">
              <a:solidFill>
                <a:srgbClr val="FF0000"/>
              </a:solidFill>
              <a:highlight>
                <a:srgbClr val="FFFFFF"/>
              </a:highlight>
              <a:latin typeface="Calibri"/>
              <a:ea typeface="Calibri"/>
              <a:cs typeface="Calibri"/>
              <a:sym typeface="Calibri"/>
            </a:endParaRPr>
          </a:p>
          <a:p>
            <a:pPr indent="0" lvl="0" marL="0" rtl="0" algn="l">
              <a:spcBef>
                <a:spcPts val="0"/>
              </a:spcBef>
              <a:spcAft>
                <a:spcPts val="0"/>
              </a:spcAft>
              <a:buNone/>
            </a:pPr>
            <a:r>
              <a:t/>
            </a:r>
            <a:endParaRPr/>
          </a:p>
        </p:txBody>
      </p:sp>
      <p:sp>
        <p:nvSpPr>
          <p:cNvPr id="189" name="Google Shape;189;p31"/>
          <p:cNvSpPr txBox="1"/>
          <p:nvPr>
            <p:ph idx="1" type="body"/>
          </p:nvPr>
        </p:nvSpPr>
        <p:spPr>
          <a:xfrm>
            <a:off x="311700" y="1017725"/>
            <a:ext cx="4323000" cy="3959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000">
                <a:solidFill>
                  <a:schemeClr val="dk1"/>
                </a:solidFill>
                <a:latin typeface="Calibri"/>
                <a:ea typeface="Calibri"/>
                <a:cs typeface="Calibri"/>
                <a:sym typeface="Calibri"/>
              </a:rPr>
              <a:t>This honors section of English 102 focuses on the science of climate change and the new genre of science fiction that has emerged in response. Using Cli-Fi (climate change fiction), this course explores the impact of climate change on the environment, organisms, civilization, and people. Using nonfiction sources and fiction, we will practice close reading, critical thinking, literary analysis, academic writing, research, and the writing process. This course will introduce students to the basics of climate change science as we examine climate change impacts -- environmental degradation, biodiversity and habitat loss, sea-level rise, erosion, extreme weather, drought, and breakdowns in infrastructure and civilization. We will explore the unique power of fiction (and the arts) to help people grapple with climate change. </a:t>
            </a:r>
            <a:endParaRPr sz="10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 sz="1000">
                <a:solidFill>
                  <a:schemeClr val="dk1"/>
                </a:solidFill>
                <a:latin typeface="Calibri"/>
                <a:ea typeface="Calibri"/>
                <a:cs typeface="Calibri"/>
                <a:sym typeface="Calibri"/>
              </a:rPr>
              <a:t>Note: </a:t>
            </a:r>
            <a:r>
              <a:rPr lang="en" sz="1000">
                <a:solidFill>
                  <a:schemeClr val="dk1"/>
                </a:solidFill>
                <a:latin typeface="Calibri"/>
                <a:ea typeface="Calibri"/>
                <a:cs typeface="Calibri"/>
                <a:sym typeface="Calibri"/>
              </a:rPr>
              <a:t>This section of English 102 has ILE (Integrative Learning Experience) designation,</a:t>
            </a:r>
            <a:r>
              <a:rPr b="1" lang="en" sz="1000">
                <a:solidFill>
                  <a:schemeClr val="dk1"/>
                </a:solidFill>
                <a:latin typeface="Calibri"/>
                <a:ea typeface="Calibri"/>
                <a:cs typeface="Calibri"/>
                <a:sym typeface="Calibri"/>
              </a:rPr>
              <a:t> meaning that it provides three ILE credits that apply to the ILE graduation requirement for the Liberal Arts major</a:t>
            </a:r>
            <a:r>
              <a:rPr lang="en" sz="1000">
                <a:solidFill>
                  <a:schemeClr val="dk1"/>
                </a:solidFill>
                <a:latin typeface="Calibri"/>
                <a:ea typeface="Calibri"/>
                <a:cs typeface="Calibri"/>
                <a:sym typeface="Calibri"/>
              </a:rPr>
              <a:t>. </a:t>
            </a:r>
            <a:endParaRPr sz="10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sz="10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 sz="1000">
                <a:solidFill>
                  <a:srgbClr val="FF0000"/>
                </a:solidFill>
                <a:highlight>
                  <a:schemeClr val="accent6"/>
                </a:highlight>
                <a:latin typeface="Calibri"/>
                <a:ea typeface="Calibri"/>
                <a:cs typeface="Calibri"/>
                <a:sym typeface="Calibri"/>
              </a:rPr>
              <a:t>ALL MAJORS WELCOMED-Open Access</a:t>
            </a:r>
            <a:r>
              <a:rPr b="1" lang="en" sz="1000">
                <a:solidFill>
                  <a:srgbClr val="FF0000"/>
                </a:solidFill>
                <a:highlight>
                  <a:srgbClr val="FFFFFF"/>
                </a:highlight>
                <a:latin typeface="Calibri"/>
                <a:ea typeface="Calibri"/>
                <a:cs typeface="Calibri"/>
                <a:sym typeface="Calibri"/>
              </a:rPr>
              <a:t> - This Honors section is open to all students. It provides the opportunity to begin honors work and fulfill graduation requirements for the Commonwealth Honors Program.</a:t>
            </a:r>
            <a:endParaRPr b="1" sz="1000">
              <a:solidFill>
                <a:srgbClr val="FF0000"/>
              </a:solidFill>
              <a:latin typeface="Calibri"/>
              <a:ea typeface="Calibri"/>
              <a:cs typeface="Calibri"/>
              <a:sym typeface="Calibri"/>
            </a:endParaRPr>
          </a:p>
          <a:p>
            <a:pPr indent="0" lvl="0" marL="0" rtl="0" algn="l">
              <a:lnSpc>
                <a:spcPct val="100000"/>
              </a:lnSpc>
              <a:spcBef>
                <a:spcPts val="0"/>
              </a:spcBef>
              <a:spcAft>
                <a:spcPts val="0"/>
              </a:spcAft>
              <a:buNone/>
            </a:pPr>
            <a:r>
              <a:rPr b="1" lang="en" sz="1000">
                <a:solidFill>
                  <a:schemeClr val="dk1"/>
                </a:solidFill>
                <a:latin typeface="Calibri"/>
                <a:ea typeface="Calibri"/>
                <a:cs typeface="Calibri"/>
                <a:sym typeface="Calibri"/>
              </a:rPr>
              <a:t>Prerequisites:</a:t>
            </a:r>
            <a:r>
              <a:rPr lang="en" sz="1000">
                <a:solidFill>
                  <a:schemeClr val="dk1"/>
                </a:solidFill>
                <a:latin typeface="Calibri"/>
                <a:ea typeface="Calibri"/>
                <a:cs typeface="Calibri"/>
                <a:sym typeface="Calibri"/>
              </a:rPr>
              <a:t> </a:t>
            </a:r>
            <a:r>
              <a:rPr lang="en" sz="1000">
                <a:solidFill>
                  <a:schemeClr val="dk1"/>
                </a:solidFill>
                <a:latin typeface="Calibri"/>
                <a:ea typeface="Calibri"/>
                <a:cs typeface="Calibri"/>
                <a:sym typeface="Calibri"/>
              </a:rPr>
              <a:t>English 101 with a grade of B+ or higher. </a:t>
            </a:r>
            <a:endParaRPr sz="10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000">
                <a:solidFill>
                  <a:schemeClr val="dk1"/>
                </a:solidFill>
                <a:latin typeface="Calibri"/>
                <a:ea typeface="Calibri"/>
                <a:cs typeface="Calibri"/>
                <a:sym typeface="Calibri"/>
              </a:rPr>
              <a:t>Faculty</a:t>
            </a:r>
            <a:r>
              <a:rPr lang="en" sz="1000">
                <a:solidFill>
                  <a:schemeClr val="dk1"/>
                </a:solidFill>
                <a:latin typeface="Calibri"/>
                <a:ea typeface="Calibri"/>
                <a:cs typeface="Calibri"/>
                <a:sym typeface="Calibri"/>
              </a:rPr>
              <a:t>:  Professor Elizabeth Trobaugh/etrobaugh@hcc.edu</a:t>
            </a:r>
            <a:endParaRPr sz="10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000">
                <a:solidFill>
                  <a:schemeClr val="dk1"/>
                </a:solidFill>
                <a:latin typeface="Calibri"/>
                <a:ea typeface="Calibri"/>
                <a:cs typeface="Calibri"/>
                <a:sym typeface="Calibri"/>
              </a:rPr>
              <a:t>Cap on Course:</a:t>
            </a:r>
            <a:r>
              <a:rPr lang="en" sz="1000">
                <a:solidFill>
                  <a:schemeClr val="dk1"/>
                </a:solidFill>
                <a:latin typeface="Calibri"/>
                <a:ea typeface="Calibri"/>
                <a:cs typeface="Calibri"/>
                <a:sym typeface="Calibri"/>
              </a:rPr>
              <a:t> 20</a:t>
            </a:r>
            <a:endParaRPr sz="10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000">
                <a:solidFill>
                  <a:schemeClr val="dk1"/>
                </a:solidFill>
                <a:latin typeface="Calibri"/>
                <a:ea typeface="Calibri"/>
                <a:cs typeface="Calibri"/>
                <a:sym typeface="Calibri"/>
              </a:rPr>
              <a:t>Modality:</a:t>
            </a:r>
            <a:r>
              <a:rPr lang="en" sz="1000">
                <a:solidFill>
                  <a:schemeClr val="dk1"/>
                </a:solidFill>
                <a:latin typeface="Calibri"/>
                <a:ea typeface="Calibri"/>
                <a:cs typeface="Calibri"/>
                <a:sym typeface="Calibri"/>
              </a:rPr>
              <a:t> On Campus/In-Person</a:t>
            </a:r>
            <a:endParaRPr sz="10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000">
                <a:solidFill>
                  <a:schemeClr val="dk1"/>
                </a:solidFill>
                <a:latin typeface="Calibri"/>
                <a:ea typeface="Calibri"/>
                <a:cs typeface="Calibri"/>
                <a:sym typeface="Calibri"/>
              </a:rPr>
              <a:t>Meet: </a:t>
            </a:r>
            <a:r>
              <a:rPr lang="en" sz="1000">
                <a:solidFill>
                  <a:schemeClr val="dk1"/>
                </a:solidFill>
                <a:latin typeface="Calibri"/>
                <a:ea typeface="Calibri"/>
                <a:cs typeface="Calibri"/>
                <a:sym typeface="Calibri"/>
              </a:rPr>
              <a:t>TR 9:30-10:45 am</a:t>
            </a:r>
            <a:endParaRPr sz="10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sz="1000">
              <a:solidFill>
                <a:schemeClr val="dk1"/>
              </a:solidFill>
              <a:latin typeface="Calibri"/>
              <a:ea typeface="Calibri"/>
              <a:cs typeface="Calibri"/>
              <a:sym typeface="Calibri"/>
            </a:endParaRPr>
          </a:p>
          <a:p>
            <a:pPr indent="0" lvl="0" marL="0" rtl="0" algn="l">
              <a:spcBef>
                <a:spcPts val="0"/>
              </a:spcBef>
              <a:spcAft>
                <a:spcPts val="1200"/>
              </a:spcAft>
              <a:buNone/>
            </a:pPr>
            <a:r>
              <a:t/>
            </a:r>
            <a:endParaRPr sz="1000">
              <a:solidFill>
                <a:schemeClr val="dk1"/>
              </a:solidFill>
              <a:latin typeface="Calibri"/>
              <a:ea typeface="Calibri"/>
              <a:cs typeface="Calibri"/>
              <a:sym typeface="Calibri"/>
            </a:endParaRPr>
          </a:p>
        </p:txBody>
      </p:sp>
      <p:pic>
        <p:nvPicPr>
          <p:cNvPr id="190" name="Google Shape;190;p31" title="Featured.jpg"/>
          <p:cNvPicPr preferRelativeResize="0"/>
          <p:nvPr/>
        </p:nvPicPr>
        <p:blipFill>
          <a:blip r:embed="rId3">
            <a:alphaModFix/>
          </a:blip>
          <a:stretch>
            <a:fillRect/>
          </a:stretch>
        </p:blipFill>
        <p:spPr>
          <a:xfrm>
            <a:off x="4634700" y="1412000"/>
            <a:ext cx="4423776" cy="24883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400">
                <a:latin typeface="Calibri"/>
                <a:ea typeface="Calibri"/>
                <a:cs typeface="Calibri"/>
                <a:sym typeface="Calibri"/>
              </a:rPr>
              <a:t>HON 204.01: Ideas that Change the World </a:t>
            </a:r>
            <a:r>
              <a:rPr b="1" lang="en" sz="2400">
                <a:latin typeface="Calibri"/>
                <a:ea typeface="Calibri"/>
                <a:cs typeface="Calibri"/>
                <a:sym typeface="Calibri"/>
              </a:rPr>
              <a:t>(CRN 10762)</a:t>
            </a:r>
            <a:endParaRPr b="1" sz="2400">
              <a:latin typeface="Calibri"/>
              <a:ea typeface="Calibri"/>
              <a:cs typeface="Calibri"/>
              <a:sym typeface="Calibri"/>
            </a:endParaRPr>
          </a:p>
        </p:txBody>
      </p:sp>
      <p:sp>
        <p:nvSpPr>
          <p:cNvPr id="196" name="Google Shape;196;p32"/>
          <p:cNvSpPr txBox="1"/>
          <p:nvPr>
            <p:ph idx="1" type="body"/>
          </p:nvPr>
        </p:nvSpPr>
        <p:spPr>
          <a:xfrm>
            <a:off x="311700" y="949050"/>
            <a:ext cx="4260300" cy="404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sz="1000">
                <a:solidFill>
                  <a:schemeClr val="dk1"/>
                </a:solidFill>
                <a:latin typeface="Calibri"/>
                <a:ea typeface="Calibri"/>
                <a:cs typeface="Calibri"/>
                <a:sym typeface="Calibri"/>
              </a:rPr>
              <a:t>Ideas that Change the World is a discussion-based Honors Seminar where students examine groundbreaking ideas that have shaped our world. Our primary texts are influential works that raise issues of enduring importance, from justice and colonization to equal rights and the environment. The course concludes with a look at the continuing influence of media on these and other issues. Throughout the course we also explore our own potential for innovation, leadership, and transformative creativity. As an interdisciplinary seminar, this course illuminates ideas that cross the boundaries of several disciplines, including the sciences and the humanities. Just as the world is interdisciplinary, so are the solutions to its most disconcerting problems. Some fundamental questions of our inquiry are: Why do some ideas become influential? What social conditions tend to foster creative thinking? Under what circumstances can creativity transform societies? Across disciplines, what do innovators have in common?</a:t>
            </a:r>
            <a:endParaRPr sz="10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sz="1000">
              <a:solidFill>
                <a:schemeClr val="dk1"/>
              </a:solidFill>
              <a:latin typeface="Calibri"/>
              <a:ea typeface="Calibri"/>
              <a:cs typeface="Calibri"/>
              <a:sym typeface="Calibri"/>
            </a:endParaRPr>
          </a:p>
          <a:p>
            <a:pPr indent="0" lvl="0" marL="0" marR="148590" rtl="0" algn="l">
              <a:lnSpc>
                <a:spcPct val="100000"/>
              </a:lnSpc>
              <a:spcBef>
                <a:spcPts val="0"/>
              </a:spcBef>
              <a:spcAft>
                <a:spcPts val="0"/>
              </a:spcAft>
              <a:buClr>
                <a:schemeClr val="dk1"/>
              </a:buClr>
              <a:buSzPts val="1100"/>
              <a:buFont typeface="Arial"/>
              <a:buNone/>
            </a:pPr>
            <a:r>
              <a:rPr b="1" lang="en" sz="1000">
                <a:solidFill>
                  <a:srgbClr val="FF0000"/>
                </a:solidFill>
                <a:highlight>
                  <a:schemeClr val="accent6"/>
                </a:highlight>
                <a:latin typeface="Calibri"/>
                <a:ea typeface="Calibri"/>
                <a:cs typeface="Calibri"/>
                <a:sym typeface="Calibri"/>
              </a:rPr>
              <a:t>ALL MAJORS WELCOMED-Open Access </a:t>
            </a:r>
            <a:r>
              <a:rPr b="1" lang="en" sz="1000">
                <a:solidFill>
                  <a:srgbClr val="FF0000"/>
                </a:solidFill>
                <a:highlight>
                  <a:srgbClr val="FFFFFF"/>
                </a:highlight>
                <a:latin typeface="Calibri"/>
                <a:ea typeface="Calibri"/>
                <a:cs typeface="Calibri"/>
                <a:sym typeface="Calibri"/>
              </a:rPr>
              <a:t>- This Honors section is open to all students. It provides the opportunity to begin honors work and fulfill graduation requirements for the Commonwealth Honors Program.</a:t>
            </a:r>
            <a:endParaRPr sz="10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 sz="1000">
                <a:solidFill>
                  <a:schemeClr val="dk1"/>
                </a:solidFill>
                <a:latin typeface="Calibri"/>
                <a:ea typeface="Calibri"/>
                <a:cs typeface="Calibri"/>
                <a:sym typeface="Calibri"/>
              </a:rPr>
              <a:t>Prerequisites: </a:t>
            </a:r>
            <a:r>
              <a:rPr lang="en" sz="1000">
                <a:solidFill>
                  <a:schemeClr val="dk1"/>
                </a:solidFill>
                <a:latin typeface="Calibri"/>
                <a:ea typeface="Calibri"/>
                <a:cs typeface="Calibri"/>
                <a:sym typeface="Calibri"/>
              </a:rPr>
              <a:t>3.4 GPA, completed ENG 102 with B+ or higher</a:t>
            </a:r>
            <a:endParaRPr sz="10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 sz="1000">
                <a:solidFill>
                  <a:schemeClr val="dk1"/>
                </a:solidFill>
                <a:latin typeface="Calibri"/>
                <a:ea typeface="Calibri"/>
                <a:cs typeface="Calibri"/>
                <a:sym typeface="Calibri"/>
              </a:rPr>
              <a:t>Cap on course:</a:t>
            </a:r>
            <a:r>
              <a:rPr lang="en" sz="1000">
                <a:solidFill>
                  <a:schemeClr val="dk1"/>
                </a:solidFill>
                <a:latin typeface="Calibri"/>
                <a:ea typeface="Calibri"/>
                <a:cs typeface="Calibri"/>
                <a:sym typeface="Calibri"/>
              </a:rPr>
              <a:t> 20</a:t>
            </a:r>
            <a:endParaRPr sz="10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 sz="1000">
                <a:solidFill>
                  <a:schemeClr val="dk1"/>
                </a:solidFill>
                <a:latin typeface="Calibri"/>
                <a:ea typeface="Calibri"/>
                <a:cs typeface="Calibri"/>
                <a:sym typeface="Calibri"/>
              </a:rPr>
              <a:t>Faculty:</a:t>
            </a:r>
            <a:r>
              <a:rPr lang="en" sz="1000">
                <a:solidFill>
                  <a:schemeClr val="dk1"/>
                </a:solidFill>
                <a:latin typeface="Calibri"/>
                <a:ea typeface="Calibri"/>
                <a:cs typeface="Calibri"/>
                <a:sym typeface="Calibri"/>
              </a:rPr>
              <a:t> Professor Mary Orisich/morisich@hcc.edu</a:t>
            </a:r>
            <a:endParaRPr sz="10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 sz="1000">
                <a:solidFill>
                  <a:schemeClr val="dk1"/>
                </a:solidFill>
                <a:highlight>
                  <a:srgbClr val="FFFF00"/>
                </a:highlight>
                <a:latin typeface="Calibri"/>
                <a:ea typeface="Calibri"/>
                <a:cs typeface="Calibri"/>
                <a:sym typeface="Calibri"/>
              </a:rPr>
              <a:t>Modality:</a:t>
            </a:r>
            <a:r>
              <a:rPr lang="en" sz="1000">
                <a:solidFill>
                  <a:schemeClr val="dk1"/>
                </a:solidFill>
                <a:highlight>
                  <a:srgbClr val="FFFF00"/>
                </a:highlight>
                <a:latin typeface="Calibri"/>
                <a:ea typeface="Calibri"/>
                <a:cs typeface="Calibri"/>
                <a:sym typeface="Calibri"/>
              </a:rPr>
              <a:t> on campus/In-Person</a:t>
            </a:r>
            <a:endParaRPr sz="1000">
              <a:solidFill>
                <a:schemeClr val="dk1"/>
              </a:solidFill>
              <a:highlight>
                <a:srgbClr val="FFFF00"/>
              </a:highlight>
              <a:latin typeface="Calibri"/>
              <a:ea typeface="Calibri"/>
              <a:cs typeface="Calibri"/>
              <a:sym typeface="Calibri"/>
            </a:endParaRPr>
          </a:p>
          <a:p>
            <a:pPr indent="0" lvl="0" marL="0" rtl="0" algn="l">
              <a:spcBef>
                <a:spcPts val="0"/>
              </a:spcBef>
              <a:spcAft>
                <a:spcPts val="1200"/>
              </a:spcAft>
              <a:buNone/>
            </a:pPr>
            <a:r>
              <a:rPr b="1" lang="en" sz="1000">
                <a:solidFill>
                  <a:schemeClr val="dk1"/>
                </a:solidFill>
                <a:highlight>
                  <a:srgbClr val="FFFF00"/>
                </a:highlight>
                <a:latin typeface="Calibri"/>
                <a:ea typeface="Calibri"/>
                <a:cs typeface="Calibri"/>
                <a:sym typeface="Calibri"/>
              </a:rPr>
              <a:t>Meet: </a:t>
            </a:r>
            <a:r>
              <a:rPr lang="en" sz="1000">
                <a:solidFill>
                  <a:schemeClr val="dk1"/>
                </a:solidFill>
                <a:highlight>
                  <a:srgbClr val="FFFF00"/>
                </a:highlight>
                <a:latin typeface="Calibri"/>
                <a:ea typeface="Calibri"/>
                <a:cs typeface="Calibri"/>
                <a:sym typeface="Calibri"/>
              </a:rPr>
              <a:t>TR 2-3:15pm</a:t>
            </a:r>
            <a:endParaRPr sz="1000">
              <a:solidFill>
                <a:schemeClr val="dk1"/>
              </a:solidFill>
              <a:highlight>
                <a:srgbClr val="FFFF00"/>
              </a:highlight>
              <a:latin typeface="Calibri"/>
              <a:ea typeface="Calibri"/>
              <a:cs typeface="Calibri"/>
              <a:sym typeface="Calibri"/>
            </a:endParaRPr>
          </a:p>
        </p:txBody>
      </p:sp>
      <p:pic>
        <p:nvPicPr>
          <p:cNvPr id="197" name="Google Shape;197;p32"/>
          <p:cNvPicPr preferRelativeResize="0"/>
          <p:nvPr/>
        </p:nvPicPr>
        <p:blipFill rotWithShape="1">
          <a:blip r:embed="rId3">
            <a:alphaModFix/>
          </a:blip>
          <a:srcRect b="0" l="4607" r="0" t="0"/>
          <a:stretch/>
        </p:blipFill>
        <p:spPr>
          <a:xfrm>
            <a:off x="4985000" y="1017724"/>
            <a:ext cx="3011036" cy="3909060"/>
          </a:xfrm>
          <a:custGeom>
            <a:rect b="b" l="l" r="r" t="t"/>
            <a:pathLst>
              <a:path extrusionOk="0" h="6858000" w="5282519">
                <a:moveTo>
                  <a:pt x="189795" y="0"/>
                </a:moveTo>
                <a:lnTo>
                  <a:pt x="5282519" y="0"/>
                </a:lnTo>
                <a:lnTo>
                  <a:pt x="5282519" y="6858000"/>
                </a:lnTo>
                <a:lnTo>
                  <a:pt x="189795" y="6858000"/>
                </a:lnTo>
                <a:lnTo>
                  <a:pt x="184756" y="6791325"/>
                </a:lnTo>
                <a:lnTo>
                  <a:pt x="176358" y="6735762"/>
                </a:lnTo>
                <a:lnTo>
                  <a:pt x="166281" y="6683375"/>
                </a:lnTo>
                <a:lnTo>
                  <a:pt x="149485" y="6640512"/>
                </a:lnTo>
                <a:lnTo>
                  <a:pt x="132689" y="6597650"/>
                </a:lnTo>
                <a:lnTo>
                  <a:pt x="112534" y="6561137"/>
                </a:lnTo>
                <a:lnTo>
                  <a:pt x="92379" y="6523037"/>
                </a:lnTo>
                <a:lnTo>
                  <a:pt x="73903" y="6488112"/>
                </a:lnTo>
                <a:lnTo>
                  <a:pt x="55427" y="6448425"/>
                </a:lnTo>
                <a:lnTo>
                  <a:pt x="38632" y="6407150"/>
                </a:lnTo>
                <a:lnTo>
                  <a:pt x="23515" y="6361112"/>
                </a:lnTo>
                <a:lnTo>
                  <a:pt x="11758" y="6311900"/>
                </a:lnTo>
                <a:lnTo>
                  <a:pt x="3359" y="6251575"/>
                </a:lnTo>
                <a:lnTo>
                  <a:pt x="0" y="6183312"/>
                </a:lnTo>
                <a:lnTo>
                  <a:pt x="3359" y="6113462"/>
                </a:lnTo>
                <a:lnTo>
                  <a:pt x="11758" y="6056312"/>
                </a:lnTo>
                <a:lnTo>
                  <a:pt x="23515" y="6003925"/>
                </a:lnTo>
                <a:lnTo>
                  <a:pt x="38632" y="5956300"/>
                </a:lnTo>
                <a:lnTo>
                  <a:pt x="55427" y="5915025"/>
                </a:lnTo>
                <a:lnTo>
                  <a:pt x="75583" y="5876925"/>
                </a:lnTo>
                <a:lnTo>
                  <a:pt x="95738" y="5840412"/>
                </a:lnTo>
                <a:lnTo>
                  <a:pt x="115893" y="5802312"/>
                </a:lnTo>
                <a:lnTo>
                  <a:pt x="134368" y="5762625"/>
                </a:lnTo>
                <a:lnTo>
                  <a:pt x="152844" y="5721350"/>
                </a:lnTo>
                <a:lnTo>
                  <a:pt x="167960" y="5675312"/>
                </a:lnTo>
                <a:lnTo>
                  <a:pt x="178038" y="5622925"/>
                </a:lnTo>
                <a:lnTo>
                  <a:pt x="188115" y="5562600"/>
                </a:lnTo>
                <a:lnTo>
                  <a:pt x="189795" y="5494337"/>
                </a:lnTo>
                <a:lnTo>
                  <a:pt x="188115" y="5426075"/>
                </a:lnTo>
                <a:lnTo>
                  <a:pt x="178038" y="5365750"/>
                </a:lnTo>
                <a:lnTo>
                  <a:pt x="167960" y="5313362"/>
                </a:lnTo>
                <a:lnTo>
                  <a:pt x="152844" y="5268912"/>
                </a:lnTo>
                <a:lnTo>
                  <a:pt x="134368" y="5226050"/>
                </a:lnTo>
                <a:lnTo>
                  <a:pt x="115893" y="5186362"/>
                </a:lnTo>
                <a:lnTo>
                  <a:pt x="95738" y="5149850"/>
                </a:lnTo>
                <a:lnTo>
                  <a:pt x="75583" y="5114925"/>
                </a:lnTo>
                <a:lnTo>
                  <a:pt x="55427" y="5075237"/>
                </a:lnTo>
                <a:lnTo>
                  <a:pt x="38632" y="5033962"/>
                </a:lnTo>
                <a:lnTo>
                  <a:pt x="23515" y="4987925"/>
                </a:lnTo>
                <a:lnTo>
                  <a:pt x="11758" y="4935537"/>
                </a:lnTo>
                <a:lnTo>
                  <a:pt x="3359" y="4875212"/>
                </a:lnTo>
                <a:lnTo>
                  <a:pt x="0" y="4806950"/>
                </a:lnTo>
                <a:lnTo>
                  <a:pt x="3359" y="4738687"/>
                </a:lnTo>
                <a:lnTo>
                  <a:pt x="11758" y="4678362"/>
                </a:lnTo>
                <a:lnTo>
                  <a:pt x="23515" y="4625975"/>
                </a:lnTo>
                <a:lnTo>
                  <a:pt x="38632" y="4579937"/>
                </a:lnTo>
                <a:lnTo>
                  <a:pt x="55427" y="4537075"/>
                </a:lnTo>
                <a:lnTo>
                  <a:pt x="75583" y="4498975"/>
                </a:lnTo>
                <a:lnTo>
                  <a:pt x="115893" y="4424362"/>
                </a:lnTo>
                <a:lnTo>
                  <a:pt x="134368" y="4386262"/>
                </a:lnTo>
                <a:lnTo>
                  <a:pt x="152844" y="4343400"/>
                </a:lnTo>
                <a:lnTo>
                  <a:pt x="167960" y="4297362"/>
                </a:lnTo>
                <a:lnTo>
                  <a:pt x="178038" y="4244975"/>
                </a:lnTo>
                <a:lnTo>
                  <a:pt x="188115" y="4186237"/>
                </a:lnTo>
                <a:lnTo>
                  <a:pt x="189795" y="4116387"/>
                </a:lnTo>
                <a:lnTo>
                  <a:pt x="188115" y="4048125"/>
                </a:lnTo>
                <a:lnTo>
                  <a:pt x="178038" y="3987800"/>
                </a:lnTo>
                <a:lnTo>
                  <a:pt x="167960" y="3935412"/>
                </a:lnTo>
                <a:lnTo>
                  <a:pt x="152844" y="3890962"/>
                </a:lnTo>
                <a:lnTo>
                  <a:pt x="134368" y="3848100"/>
                </a:lnTo>
                <a:lnTo>
                  <a:pt x="115893" y="3811587"/>
                </a:lnTo>
                <a:lnTo>
                  <a:pt x="75583" y="3736975"/>
                </a:lnTo>
                <a:lnTo>
                  <a:pt x="55427" y="3697287"/>
                </a:lnTo>
                <a:lnTo>
                  <a:pt x="38632" y="3656012"/>
                </a:lnTo>
                <a:lnTo>
                  <a:pt x="23515" y="3609975"/>
                </a:lnTo>
                <a:lnTo>
                  <a:pt x="11758" y="3557587"/>
                </a:lnTo>
                <a:lnTo>
                  <a:pt x="3359" y="3497262"/>
                </a:lnTo>
                <a:lnTo>
                  <a:pt x="0" y="3427412"/>
                </a:lnTo>
                <a:lnTo>
                  <a:pt x="3359" y="3360737"/>
                </a:lnTo>
                <a:lnTo>
                  <a:pt x="11758" y="3300412"/>
                </a:lnTo>
                <a:lnTo>
                  <a:pt x="23515" y="3248025"/>
                </a:lnTo>
                <a:lnTo>
                  <a:pt x="38632" y="3201987"/>
                </a:lnTo>
                <a:lnTo>
                  <a:pt x="55427" y="3160712"/>
                </a:lnTo>
                <a:lnTo>
                  <a:pt x="75583" y="3121025"/>
                </a:lnTo>
                <a:lnTo>
                  <a:pt x="95738" y="3084512"/>
                </a:lnTo>
                <a:lnTo>
                  <a:pt x="115893" y="3046412"/>
                </a:lnTo>
                <a:lnTo>
                  <a:pt x="134368" y="3009900"/>
                </a:lnTo>
                <a:lnTo>
                  <a:pt x="152844" y="2967037"/>
                </a:lnTo>
                <a:lnTo>
                  <a:pt x="167960" y="2922587"/>
                </a:lnTo>
                <a:lnTo>
                  <a:pt x="178038" y="2868612"/>
                </a:lnTo>
                <a:lnTo>
                  <a:pt x="188115" y="2809875"/>
                </a:lnTo>
                <a:lnTo>
                  <a:pt x="189795" y="2741612"/>
                </a:lnTo>
                <a:lnTo>
                  <a:pt x="188115" y="2671762"/>
                </a:lnTo>
                <a:lnTo>
                  <a:pt x="178038" y="2613025"/>
                </a:lnTo>
                <a:lnTo>
                  <a:pt x="167960" y="2560637"/>
                </a:lnTo>
                <a:lnTo>
                  <a:pt x="152844" y="2513012"/>
                </a:lnTo>
                <a:lnTo>
                  <a:pt x="134368" y="2471737"/>
                </a:lnTo>
                <a:lnTo>
                  <a:pt x="115893" y="2433637"/>
                </a:lnTo>
                <a:lnTo>
                  <a:pt x="95738" y="2395537"/>
                </a:lnTo>
                <a:lnTo>
                  <a:pt x="75583" y="2359025"/>
                </a:lnTo>
                <a:lnTo>
                  <a:pt x="55427" y="2319337"/>
                </a:lnTo>
                <a:lnTo>
                  <a:pt x="38632" y="2278062"/>
                </a:lnTo>
                <a:lnTo>
                  <a:pt x="23515" y="2232025"/>
                </a:lnTo>
                <a:lnTo>
                  <a:pt x="11758" y="2179637"/>
                </a:lnTo>
                <a:lnTo>
                  <a:pt x="3359" y="2119312"/>
                </a:lnTo>
                <a:lnTo>
                  <a:pt x="0" y="2051050"/>
                </a:lnTo>
                <a:lnTo>
                  <a:pt x="3359" y="1982787"/>
                </a:lnTo>
                <a:lnTo>
                  <a:pt x="11758" y="1922462"/>
                </a:lnTo>
                <a:lnTo>
                  <a:pt x="23515" y="1870075"/>
                </a:lnTo>
                <a:lnTo>
                  <a:pt x="38632" y="1824037"/>
                </a:lnTo>
                <a:lnTo>
                  <a:pt x="55427" y="1782762"/>
                </a:lnTo>
                <a:lnTo>
                  <a:pt x="75583" y="1743075"/>
                </a:lnTo>
                <a:lnTo>
                  <a:pt x="95738" y="1708150"/>
                </a:lnTo>
                <a:lnTo>
                  <a:pt x="115893" y="1671637"/>
                </a:lnTo>
                <a:lnTo>
                  <a:pt x="134368" y="1631950"/>
                </a:lnTo>
                <a:lnTo>
                  <a:pt x="152844" y="1589087"/>
                </a:lnTo>
                <a:lnTo>
                  <a:pt x="167960" y="1544637"/>
                </a:lnTo>
                <a:lnTo>
                  <a:pt x="178038" y="1492250"/>
                </a:lnTo>
                <a:lnTo>
                  <a:pt x="188115" y="1431925"/>
                </a:lnTo>
                <a:lnTo>
                  <a:pt x="189795" y="1363662"/>
                </a:lnTo>
                <a:lnTo>
                  <a:pt x="188115" y="1295400"/>
                </a:lnTo>
                <a:lnTo>
                  <a:pt x="178038" y="1235075"/>
                </a:lnTo>
                <a:lnTo>
                  <a:pt x="167960" y="1182687"/>
                </a:lnTo>
                <a:lnTo>
                  <a:pt x="152844" y="1136650"/>
                </a:lnTo>
                <a:lnTo>
                  <a:pt x="134368" y="1095375"/>
                </a:lnTo>
                <a:lnTo>
                  <a:pt x="115893" y="1055687"/>
                </a:lnTo>
                <a:lnTo>
                  <a:pt x="95738" y="1017587"/>
                </a:lnTo>
                <a:lnTo>
                  <a:pt x="75583" y="981075"/>
                </a:lnTo>
                <a:lnTo>
                  <a:pt x="55427" y="942975"/>
                </a:lnTo>
                <a:lnTo>
                  <a:pt x="38632" y="901700"/>
                </a:lnTo>
                <a:lnTo>
                  <a:pt x="23515" y="854075"/>
                </a:lnTo>
                <a:lnTo>
                  <a:pt x="11758" y="801687"/>
                </a:lnTo>
                <a:lnTo>
                  <a:pt x="3359" y="744537"/>
                </a:lnTo>
                <a:lnTo>
                  <a:pt x="0" y="673100"/>
                </a:lnTo>
                <a:lnTo>
                  <a:pt x="3359" y="606425"/>
                </a:lnTo>
                <a:lnTo>
                  <a:pt x="11758" y="546100"/>
                </a:lnTo>
                <a:lnTo>
                  <a:pt x="23515" y="496887"/>
                </a:lnTo>
                <a:lnTo>
                  <a:pt x="38632" y="450850"/>
                </a:lnTo>
                <a:lnTo>
                  <a:pt x="55427" y="409575"/>
                </a:lnTo>
                <a:lnTo>
                  <a:pt x="73903" y="369887"/>
                </a:lnTo>
                <a:lnTo>
                  <a:pt x="92379" y="334962"/>
                </a:lnTo>
                <a:lnTo>
                  <a:pt x="112534" y="296862"/>
                </a:lnTo>
                <a:lnTo>
                  <a:pt x="132689" y="260350"/>
                </a:lnTo>
                <a:lnTo>
                  <a:pt x="149485" y="217487"/>
                </a:lnTo>
                <a:lnTo>
                  <a:pt x="166281" y="174625"/>
                </a:lnTo>
                <a:lnTo>
                  <a:pt x="176358" y="122237"/>
                </a:lnTo>
                <a:lnTo>
                  <a:pt x="184756" y="66675"/>
                </a:lnTo>
                <a:close/>
              </a:path>
            </a:pathLst>
          </a:cu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33"/>
          <p:cNvSpPr txBox="1"/>
          <p:nvPr>
            <p:ph type="title"/>
          </p:nvPr>
        </p:nvSpPr>
        <p:spPr>
          <a:xfrm>
            <a:off x="229425" y="146000"/>
            <a:ext cx="8602800" cy="700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800">
                <a:latin typeface="Calibri"/>
                <a:ea typeface="Calibri"/>
                <a:cs typeface="Calibri"/>
                <a:sym typeface="Calibri"/>
              </a:rPr>
              <a:t>SPA 210.01: “Give me your tired, your poor”: Immigration, identity and the struggle for social justice </a:t>
            </a:r>
            <a:r>
              <a:rPr b="1" lang="en" sz="1800">
                <a:latin typeface="Calibri"/>
                <a:ea typeface="Calibri"/>
                <a:cs typeface="Calibri"/>
                <a:sym typeface="Calibri"/>
              </a:rPr>
              <a:t>(CRN 10829)</a:t>
            </a:r>
            <a:endParaRPr b="1" sz="1800">
              <a:latin typeface="Calibri"/>
              <a:ea typeface="Calibri"/>
              <a:cs typeface="Calibri"/>
              <a:sym typeface="Calibri"/>
            </a:endParaRPr>
          </a:p>
          <a:p>
            <a:pPr indent="0" lvl="0" marL="0" rtl="0" algn="l">
              <a:spcBef>
                <a:spcPts val="0"/>
              </a:spcBef>
              <a:spcAft>
                <a:spcPts val="0"/>
              </a:spcAft>
              <a:buNone/>
            </a:pPr>
            <a:r>
              <a:t/>
            </a:r>
            <a:endParaRPr/>
          </a:p>
        </p:txBody>
      </p:sp>
      <p:sp>
        <p:nvSpPr>
          <p:cNvPr id="203" name="Google Shape;203;p33"/>
          <p:cNvSpPr txBox="1"/>
          <p:nvPr>
            <p:ph idx="1" type="body"/>
          </p:nvPr>
        </p:nvSpPr>
        <p:spPr>
          <a:xfrm>
            <a:off x="229425" y="846825"/>
            <a:ext cx="4342500" cy="4067400"/>
          </a:xfrm>
          <a:prstGeom prst="rect">
            <a:avLst/>
          </a:prstGeom>
        </p:spPr>
        <p:txBody>
          <a:bodyPr anchorCtr="0" anchor="t" bIns="91425" lIns="91425" spcFirstLastPara="1" rIns="91425" wrap="square" tIns="91425">
            <a:normAutofit fontScale="25000" lnSpcReduction="10000"/>
          </a:bodyPr>
          <a:lstStyle/>
          <a:p>
            <a:pPr indent="0" lvl="0" marL="0" rtl="0" algn="l">
              <a:lnSpc>
                <a:spcPct val="100000"/>
              </a:lnSpc>
              <a:spcBef>
                <a:spcPts val="0"/>
              </a:spcBef>
              <a:spcAft>
                <a:spcPts val="0"/>
              </a:spcAft>
              <a:buClr>
                <a:schemeClr val="dk1"/>
              </a:buClr>
              <a:buSzPct val="28205"/>
              <a:buFont typeface="Arial"/>
              <a:buNone/>
            </a:pPr>
            <a:r>
              <a:rPr lang="en" sz="3900">
                <a:solidFill>
                  <a:schemeClr val="dk1"/>
                </a:solidFill>
                <a:latin typeface="Calibri"/>
                <a:ea typeface="Calibri"/>
                <a:cs typeface="Calibri"/>
                <a:sym typeface="Calibri"/>
              </a:rPr>
              <a:t>Almost one in every seven residents in the U.S. was born outside the country and as a result the United States is often called a “Nation of Immigrants”. The “huddled masses” that reach the U.S. come to achieve the ever elusive and non-inclusive “American Dream.” The diverse and a changing cultural and migratory mosaic of the country constantly fuel a partisan political debate, diverting meaningful immigration reform with divisive political rhetoric and policy. This course takes an interdisciplinary journey through U.S. immigration by examining the varied migratory experiences of different ethnic groups—including Europeans, Asians, and especially Latin Americans. We will explore themes such as the power relations inherent in immigration; citizenship, human rights, and sovereignty; racial and intercultural mixture and conflict; nationalism, transnationalism, and internationalism; the opening and closing of borders, immigration enforcement; and the multiple meanings and locations of the concept of “border.” Additionally, we will analyze globalization, economic forces shaping migration, racial dynamics, and gendered dimensions of immigrant experiences. Guiding questions will include: Why do immigrants leave their countries and settle in particular areas of the U.S.? How are they positioned within American racial, ethnic, and class hierarchies—and what consequences arise from this placement?</a:t>
            </a:r>
            <a:endParaRPr sz="39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ct val="28205"/>
              <a:buFont typeface="Arial"/>
              <a:buNone/>
            </a:pPr>
            <a:r>
              <a:t/>
            </a:r>
            <a:endParaRPr sz="39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ct val="28205"/>
              <a:buFont typeface="Arial"/>
              <a:buNone/>
            </a:pPr>
            <a:r>
              <a:rPr b="1" lang="en" sz="3900">
                <a:solidFill>
                  <a:srgbClr val="FF0000"/>
                </a:solidFill>
                <a:highlight>
                  <a:schemeClr val="accent6"/>
                </a:highlight>
                <a:latin typeface="Calibri"/>
                <a:ea typeface="Calibri"/>
                <a:cs typeface="Calibri"/>
                <a:sym typeface="Calibri"/>
              </a:rPr>
              <a:t>ALL MAJORS WELCOMED</a:t>
            </a:r>
            <a:r>
              <a:rPr b="1" lang="en" sz="3900">
                <a:solidFill>
                  <a:srgbClr val="FF0000"/>
                </a:solidFill>
                <a:highlight>
                  <a:srgbClr val="FFFFFF"/>
                </a:highlight>
                <a:latin typeface="Calibri"/>
                <a:ea typeface="Calibri"/>
                <a:cs typeface="Calibri"/>
                <a:sym typeface="Calibri"/>
              </a:rPr>
              <a:t>-This Honors section is open to all students. It provides the opportunity to begin honors work and fulfill graduation requirements for the Commonwealth Honors Program </a:t>
            </a:r>
            <a:endParaRPr b="1" sz="3900">
              <a:solidFill>
                <a:schemeClr val="dk1"/>
              </a:solidFill>
              <a:highlight>
                <a:srgbClr val="FFFFFF"/>
              </a:highlight>
              <a:latin typeface="Calibri"/>
              <a:ea typeface="Calibri"/>
              <a:cs typeface="Calibri"/>
              <a:sym typeface="Calibri"/>
            </a:endParaRPr>
          </a:p>
          <a:p>
            <a:pPr indent="0" lvl="0" marL="0" marR="148590" rtl="0" algn="l">
              <a:lnSpc>
                <a:spcPct val="100000"/>
              </a:lnSpc>
              <a:spcBef>
                <a:spcPts val="0"/>
              </a:spcBef>
              <a:spcAft>
                <a:spcPts val="0"/>
              </a:spcAft>
              <a:buClr>
                <a:schemeClr val="dk1"/>
              </a:buClr>
              <a:buSzPct val="28205"/>
              <a:buFont typeface="Arial"/>
              <a:buNone/>
            </a:pPr>
            <a:r>
              <a:rPr b="1" lang="en" sz="3900">
                <a:solidFill>
                  <a:schemeClr val="dk1"/>
                </a:solidFill>
                <a:latin typeface="Calibri"/>
                <a:ea typeface="Calibri"/>
                <a:cs typeface="Calibri"/>
                <a:sym typeface="Calibri"/>
              </a:rPr>
              <a:t>Prerequisites:</a:t>
            </a:r>
            <a:r>
              <a:rPr lang="en" sz="3900">
                <a:solidFill>
                  <a:schemeClr val="dk1"/>
                </a:solidFill>
                <a:latin typeface="Calibri"/>
                <a:ea typeface="Calibri"/>
                <a:cs typeface="Calibri"/>
                <a:sym typeface="Calibri"/>
              </a:rPr>
              <a:t> ENG 101 or </a:t>
            </a:r>
            <a:r>
              <a:rPr lang="en" sz="3900">
                <a:solidFill>
                  <a:srgbClr val="444746"/>
                </a:solidFill>
                <a:highlight>
                  <a:srgbClr val="FFFFFF"/>
                </a:highlight>
                <a:latin typeface="Calibri"/>
                <a:ea typeface="Calibri"/>
                <a:cs typeface="Calibri"/>
                <a:sym typeface="Calibri"/>
              </a:rPr>
              <a:t>prerequisite waiver submitted </a:t>
            </a:r>
            <a:endParaRPr sz="39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3900">
                <a:solidFill>
                  <a:schemeClr val="dk1"/>
                </a:solidFill>
                <a:highlight>
                  <a:srgbClr val="FFFF00"/>
                </a:highlight>
                <a:latin typeface="Calibri"/>
                <a:ea typeface="Calibri"/>
                <a:cs typeface="Calibri"/>
                <a:sym typeface="Calibri"/>
              </a:rPr>
              <a:t>Note: This course is taught in English-</a:t>
            </a:r>
            <a:r>
              <a:rPr b="1" lang="en" sz="3900">
                <a:solidFill>
                  <a:schemeClr val="dk1"/>
                </a:solidFill>
                <a:highlight>
                  <a:srgbClr val="FFFFFF"/>
                </a:highlight>
                <a:latin typeface="Calibri"/>
                <a:ea typeface="Calibri"/>
                <a:cs typeface="Calibri"/>
                <a:sym typeface="Calibri"/>
              </a:rPr>
              <a:t>Includes </a:t>
            </a:r>
            <a:r>
              <a:rPr b="1" lang="en" sz="3900">
                <a:solidFill>
                  <a:schemeClr val="dk1"/>
                </a:solidFill>
                <a:highlight>
                  <a:srgbClr val="FFFFFF"/>
                </a:highlight>
                <a:latin typeface="Calibri"/>
                <a:ea typeface="Calibri"/>
                <a:cs typeface="Calibri"/>
                <a:sym typeface="Calibri"/>
              </a:rPr>
              <a:t>Community Based Learning</a:t>
            </a:r>
            <a:endParaRPr b="1" sz="3900">
              <a:solidFill>
                <a:schemeClr val="dk1"/>
              </a:solidFill>
              <a:highlight>
                <a:srgbClr val="FFFFFF"/>
              </a:highlight>
              <a:latin typeface="Calibri"/>
              <a:ea typeface="Calibri"/>
              <a:cs typeface="Calibri"/>
              <a:sym typeface="Calibri"/>
            </a:endParaRPr>
          </a:p>
          <a:p>
            <a:pPr indent="0" lvl="0" marL="0" rtl="0" algn="l">
              <a:lnSpc>
                <a:spcPct val="100000"/>
              </a:lnSpc>
              <a:spcBef>
                <a:spcPts val="0"/>
              </a:spcBef>
              <a:spcAft>
                <a:spcPts val="0"/>
              </a:spcAft>
              <a:buNone/>
            </a:pPr>
            <a:r>
              <a:rPr b="1" lang="en" sz="3900">
                <a:solidFill>
                  <a:schemeClr val="dk1"/>
                </a:solidFill>
                <a:highlight>
                  <a:srgbClr val="FFFFFF"/>
                </a:highlight>
                <a:latin typeface="Calibri"/>
                <a:ea typeface="Calibri"/>
                <a:cs typeface="Calibri"/>
                <a:sym typeface="Calibri"/>
              </a:rPr>
              <a:t>Faculty: Professor: Raul Gutierrez/rgutierrez@hcc.edu</a:t>
            </a:r>
            <a:endParaRPr b="1" sz="3900">
              <a:solidFill>
                <a:schemeClr val="dk1"/>
              </a:solidFill>
              <a:highlight>
                <a:srgbClr val="FFFFFF"/>
              </a:highlight>
              <a:latin typeface="Calibri"/>
              <a:ea typeface="Calibri"/>
              <a:cs typeface="Calibri"/>
              <a:sym typeface="Calibri"/>
            </a:endParaRPr>
          </a:p>
          <a:p>
            <a:pPr indent="0" lvl="0" marL="0" marR="148590" rtl="0" algn="l">
              <a:lnSpc>
                <a:spcPct val="100000"/>
              </a:lnSpc>
              <a:spcBef>
                <a:spcPts val="0"/>
              </a:spcBef>
              <a:spcAft>
                <a:spcPts val="0"/>
              </a:spcAft>
              <a:buClr>
                <a:schemeClr val="dk1"/>
              </a:buClr>
              <a:buSzPct val="28205"/>
              <a:buFont typeface="Arial"/>
              <a:buNone/>
            </a:pPr>
            <a:r>
              <a:rPr b="1" lang="en" sz="3900">
                <a:solidFill>
                  <a:schemeClr val="dk1"/>
                </a:solidFill>
                <a:latin typeface="Calibri"/>
                <a:ea typeface="Calibri"/>
                <a:cs typeface="Calibri"/>
                <a:sym typeface="Calibri"/>
              </a:rPr>
              <a:t>Cap on course:</a:t>
            </a:r>
            <a:r>
              <a:rPr lang="en" sz="3900">
                <a:solidFill>
                  <a:schemeClr val="dk1"/>
                </a:solidFill>
                <a:latin typeface="Calibri"/>
                <a:ea typeface="Calibri"/>
                <a:cs typeface="Calibri"/>
                <a:sym typeface="Calibri"/>
              </a:rPr>
              <a:t> 15</a:t>
            </a:r>
            <a:endParaRPr sz="3900">
              <a:solidFill>
                <a:schemeClr val="dk1"/>
              </a:solidFill>
              <a:latin typeface="Calibri"/>
              <a:ea typeface="Calibri"/>
              <a:cs typeface="Calibri"/>
              <a:sym typeface="Calibri"/>
            </a:endParaRPr>
          </a:p>
          <a:p>
            <a:pPr indent="0" lvl="0" marL="0" marR="148590" rtl="0" algn="l">
              <a:lnSpc>
                <a:spcPct val="100000"/>
              </a:lnSpc>
              <a:spcBef>
                <a:spcPts val="0"/>
              </a:spcBef>
              <a:spcAft>
                <a:spcPts val="0"/>
              </a:spcAft>
              <a:buNone/>
            </a:pPr>
            <a:r>
              <a:rPr b="1" lang="en" sz="3900">
                <a:solidFill>
                  <a:schemeClr val="dk1"/>
                </a:solidFill>
                <a:latin typeface="Calibri"/>
                <a:ea typeface="Calibri"/>
                <a:cs typeface="Calibri"/>
                <a:sym typeface="Calibri"/>
              </a:rPr>
              <a:t>Modality: </a:t>
            </a:r>
            <a:r>
              <a:rPr lang="en" sz="3900">
                <a:solidFill>
                  <a:schemeClr val="dk1"/>
                </a:solidFill>
                <a:latin typeface="Calibri"/>
                <a:ea typeface="Calibri"/>
                <a:cs typeface="Calibri"/>
                <a:sym typeface="Calibri"/>
              </a:rPr>
              <a:t>On Campus/In-Person</a:t>
            </a:r>
            <a:endParaRPr sz="3900">
              <a:solidFill>
                <a:schemeClr val="dk1"/>
              </a:solidFill>
              <a:latin typeface="Calibri"/>
              <a:ea typeface="Calibri"/>
              <a:cs typeface="Calibri"/>
              <a:sym typeface="Calibri"/>
            </a:endParaRPr>
          </a:p>
          <a:p>
            <a:pPr indent="0" lvl="0" marL="0" marR="148590" rtl="0" algn="l">
              <a:lnSpc>
                <a:spcPct val="100000"/>
              </a:lnSpc>
              <a:spcBef>
                <a:spcPts val="0"/>
              </a:spcBef>
              <a:spcAft>
                <a:spcPts val="0"/>
              </a:spcAft>
              <a:buClr>
                <a:schemeClr val="dk1"/>
              </a:buClr>
              <a:buSzPct val="28205"/>
              <a:buFont typeface="Arial"/>
              <a:buNone/>
            </a:pPr>
            <a:r>
              <a:rPr b="1" lang="en" sz="3900">
                <a:solidFill>
                  <a:schemeClr val="dk1"/>
                </a:solidFill>
                <a:latin typeface="Calibri"/>
                <a:ea typeface="Calibri"/>
                <a:cs typeface="Calibri"/>
                <a:sym typeface="Calibri"/>
              </a:rPr>
              <a:t>Meet: </a:t>
            </a:r>
            <a:r>
              <a:rPr lang="en" sz="3900">
                <a:solidFill>
                  <a:schemeClr val="dk1"/>
                </a:solidFill>
                <a:latin typeface="Calibri"/>
                <a:ea typeface="Calibri"/>
                <a:cs typeface="Calibri"/>
                <a:sym typeface="Calibri"/>
              </a:rPr>
              <a:t>MWF 9-9:50am</a:t>
            </a:r>
            <a:endParaRPr sz="39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ct val="91667"/>
              <a:buFont typeface="Arial"/>
              <a:buNone/>
            </a:pPr>
            <a:r>
              <a:t/>
            </a:r>
            <a:endParaRPr sz="1200">
              <a:solidFill>
                <a:schemeClr val="dk1"/>
              </a:solidFill>
              <a:latin typeface="Times New Roman"/>
              <a:ea typeface="Times New Roman"/>
              <a:cs typeface="Times New Roman"/>
              <a:sym typeface="Times New Roman"/>
            </a:endParaRPr>
          </a:p>
          <a:p>
            <a:pPr indent="0" lvl="0" marL="0" rtl="0" algn="l">
              <a:spcBef>
                <a:spcPts val="0"/>
              </a:spcBef>
              <a:spcAft>
                <a:spcPts val="1200"/>
              </a:spcAft>
              <a:buNone/>
            </a:pPr>
            <a:r>
              <a:t/>
            </a:r>
            <a:endParaRPr/>
          </a:p>
        </p:txBody>
      </p:sp>
      <p:pic>
        <p:nvPicPr>
          <p:cNvPr id="204" name="Google Shape;204;p33" title="Copy-of-Blog-Lead-Image-Template176-1000x600.jpg"/>
          <p:cNvPicPr preferRelativeResize="0"/>
          <p:nvPr/>
        </p:nvPicPr>
        <p:blipFill>
          <a:blip r:embed="rId3">
            <a:alphaModFix/>
          </a:blip>
          <a:stretch>
            <a:fillRect/>
          </a:stretch>
        </p:blipFill>
        <p:spPr>
          <a:xfrm>
            <a:off x="4572000" y="997000"/>
            <a:ext cx="4463525" cy="26781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34"/>
          <p:cNvSpPr txBox="1"/>
          <p:nvPr>
            <p:ph type="title"/>
          </p:nvPr>
        </p:nvSpPr>
        <p:spPr>
          <a:xfrm>
            <a:off x="311700" y="2698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Calibri"/>
                <a:ea typeface="Calibri"/>
                <a:cs typeface="Calibri"/>
                <a:sym typeface="Calibri"/>
              </a:rPr>
              <a:t>HON 206.01: Fast Fashion: Unraveling the Threads of Global Inequality </a:t>
            </a:r>
            <a:r>
              <a:rPr b="1" lang="en" sz="1800">
                <a:latin typeface="Calibri"/>
                <a:ea typeface="Calibri"/>
                <a:cs typeface="Calibri"/>
                <a:sym typeface="Calibri"/>
              </a:rPr>
              <a:t>(CRN 10327)</a:t>
            </a:r>
            <a:endParaRPr b="1" sz="1800">
              <a:latin typeface="Calibri"/>
              <a:ea typeface="Calibri"/>
              <a:cs typeface="Calibri"/>
              <a:sym typeface="Calibri"/>
            </a:endParaRPr>
          </a:p>
        </p:txBody>
      </p:sp>
      <p:sp>
        <p:nvSpPr>
          <p:cNvPr id="210" name="Google Shape;210;p34"/>
          <p:cNvSpPr txBox="1"/>
          <p:nvPr>
            <p:ph idx="1" type="body"/>
          </p:nvPr>
        </p:nvSpPr>
        <p:spPr>
          <a:xfrm>
            <a:off x="379600" y="842525"/>
            <a:ext cx="4054800" cy="39591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sz="1100">
                <a:solidFill>
                  <a:schemeClr val="dk1"/>
                </a:solidFill>
                <a:latin typeface="Calibri"/>
                <a:ea typeface="Calibri"/>
                <a:cs typeface="Calibri"/>
                <a:sym typeface="Calibri"/>
              </a:rPr>
              <a:t>This course will offer an in-depth examination of the fast fashion industry as a microcosm of broader global issues, exploring its intersections with gender, environmental degradation, globalism, capitalism, consumerism, labor rights, modern-day slavery, colonialism, institutional and political power structures. Students will engage in critical examination of ethics and sustainability of the idealized classy, modern way of living. This course will equip students with critical tools to challenge the injustices embedded in the fast fashion industry and inspire them to envision equitable and sustainable alternatives for the future. Ideal for those passionate about social justice, environmental advocacy, and ethical consumption, the course will foster informed global citizenship and transformative action. It will foster knowledge of diversity, encourage critical thinking and collaborative problem-solving, equipping students to become informed advocates for change.</a:t>
            </a:r>
            <a:endParaRPr sz="11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 sz="1100">
                <a:solidFill>
                  <a:srgbClr val="FF0000"/>
                </a:solidFill>
                <a:highlight>
                  <a:schemeClr val="accent6"/>
                </a:highlight>
                <a:latin typeface="Calibri"/>
                <a:ea typeface="Calibri"/>
                <a:cs typeface="Calibri"/>
                <a:sym typeface="Calibri"/>
              </a:rPr>
              <a:t> ALL Majors Welcomed!</a:t>
            </a:r>
            <a:endParaRPr b="1" sz="1100">
              <a:solidFill>
                <a:srgbClr val="FF0000"/>
              </a:solidFill>
              <a:highlight>
                <a:schemeClr val="accent6"/>
              </a:highlight>
              <a:latin typeface="Calibri"/>
              <a:ea typeface="Calibri"/>
              <a:cs typeface="Calibri"/>
              <a:sym typeface="Calibri"/>
            </a:endParaRPr>
          </a:p>
          <a:p>
            <a:pPr indent="0" lvl="0" marL="0" marR="148590" rtl="0" algn="l">
              <a:lnSpc>
                <a:spcPct val="100000"/>
              </a:lnSpc>
              <a:spcBef>
                <a:spcPts val="0"/>
              </a:spcBef>
              <a:spcAft>
                <a:spcPts val="0"/>
              </a:spcAft>
              <a:buClr>
                <a:schemeClr val="dk1"/>
              </a:buClr>
              <a:buSzPts val="1100"/>
              <a:buFont typeface="Arial"/>
              <a:buNone/>
            </a:pPr>
            <a:r>
              <a:t/>
            </a:r>
            <a:endParaRPr b="1" sz="700">
              <a:solidFill>
                <a:schemeClr val="dk1"/>
              </a:solidFill>
              <a:latin typeface="Calibri"/>
              <a:ea typeface="Calibri"/>
              <a:cs typeface="Calibri"/>
              <a:sym typeface="Calibri"/>
            </a:endParaRPr>
          </a:p>
          <a:p>
            <a:pPr indent="0" lvl="0" marL="0" marR="148590" rtl="0" algn="l">
              <a:lnSpc>
                <a:spcPct val="100000"/>
              </a:lnSpc>
              <a:spcBef>
                <a:spcPts val="0"/>
              </a:spcBef>
              <a:spcAft>
                <a:spcPts val="0"/>
              </a:spcAft>
              <a:buClr>
                <a:schemeClr val="dk1"/>
              </a:buClr>
              <a:buSzPts val="1100"/>
              <a:buFont typeface="Arial"/>
              <a:buNone/>
            </a:pPr>
            <a:r>
              <a:rPr b="1" lang="en" sz="1100">
                <a:solidFill>
                  <a:schemeClr val="dk1"/>
                </a:solidFill>
                <a:latin typeface="Calibri"/>
                <a:ea typeface="Calibri"/>
                <a:cs typeface="Calibri"/>
                <a:sym typeface="Calibri"/>
              </a:rPr>
              <a:t>Prerequisites: </a:t>
            </a:r>
            <a:r>
              <a:rPr lang="en" sz="1100">
                <a:solidFill>
                  <a:schemeClr val="dk1"/>
                </a:solidFill>
                <a:latin typeface="Calibri"/>
                <a:ea typeface="Calibri"/>
                <a:cs typeface="Calibri"/>
                <a:sym typeface="Calibri"/>
              </a:rPr>
              <a:t>20 credits, completed ENG 101 with B or higher and 3.4 GPA; permission of instructor.</a:t>
            </a:r>
            <a:endParaRPr sz="1100">
              <a:solidFill>
                <a:schemeClr val="dk1"/>
              </a:solidFill>
              <a:latin typeface="Calibri"/>
              <a:ea typeface="Calibri"/>
              <a:cs typeface="Calibri"/>
              <a:sym typeface="Calibri"/>
            </a:endParaRPr>
          </a:p>
          <a:p>
            <a:pPr indent="0" lvl="0" marL="0" marR="148590" rtl="0" algn="l">
              <a:lnSpc>
                <a:spcPct val="100000"/>
              </a:lnSpc>
              <a:spcBef>
                <a:spcPts val="0"/>
              </a:spcBef>
              <a:spcAft>
                <a:spcPts val="0"/>
              </a:spcAft>
              <a:buClr>
                <a:schemeClr val="dk1"/>
              </a:buClr>
              <a:buSzPts val="1100"/>
              <a:buFont typeface="Arial"/>
              <a:buNone/>
            </a:pPr>
            <a:r>
              <a:rPr b="1" lang="en" sz="1100">
                <a:solidFill>
                  <a:schemeClr val="dk1"/>
                </a:solidFill>
                <a:latin typeface="Calibri"/>
                <a:ea typeface="Calibri"/>
                <a:cs typeface="Calibri"/>
                <a:sym typeface="Calibri"/>
              </a:rPr>
              <a:t>Faculty</a:t>
            </a:r>
            <a:r>
              <a:rPr lang="en" sz="1100">
                <a:solidFill>
                  <a:schemeClr val="dk1"/>
                </a:solidFill>
                <a:latin typeface="Calibri"/>
                <a:ea typeface="Calibri"/>
                <a:cs typeface="Calibri"/>
                <a:sym typeface="Calibri"/>
              </a:rPr>
              <a:t>: Jessica Hill/</a:t>
            </a:r>
            <a:r>
              <a:rPr lang="en" sz="1100" u="sng">
                <a:solidFill>
                  <a:schemeClr val="hlink"/>
                </a:solidFill>
                <a:latin typeface="Calibri"/>
                <a:ea typeface="Calibri"/>
                <a:cs typeface="Calibri"/>
                <a:sym typeface="Calibri"/>
                <a:hlinkClick r:id="rId3"/>
              </a:rPr>
              <a:t>jhill@hcc.edu</a:t>
            </a:r>
            <a:r>
              <a:rPr lang="en" sz="1100">
                <a:solidFill>
                  <a:schemeClr val="dk1"/>
                </a:solidFill>
                <a:latin typeface="Calibri"/>
                <a:ea typeface="Calibri"/>
                <a:cs typeface="Calibri"/>
                <a:sym typeface="Calibri"/>
              </a:rPr>
              <a:t> &amp; Klara Karol/kkarol@hcc.edu</a:t>
            </a:r>
            <a:endParaRPr sz="1100">
              <a:solidFill>
                <a:schemeClr val="dk1"/>
              </a:solidFill>
              <a:latin typeface="Calibri"/>
              <a:ea typeface="Calibri"/>
              <a:cs typeface="Calibri"/>
              <a:sym typeface="Calibri"/>
            </a:endParaRPr>
          </a:p>
          <a:p>
            <a:pPr indent="0" lvl="0" marL="0" marR="148590" rtl="0" algn="l">
              <a:lnSpc>
                <a:spcPct val="100000"/>
              </a:lnSpc>
              <a:spcBef>
                <a:spcPts val="0"/>
              </a:spcBef>
              <a:spcAft>
                <a:spcPts val="0"/>
              </a:spcAft>
              <a:buClr>
                <a:schemeClr val="dk1"/>
              </a:buClr>
              <a:buSzPts val="1100"/>
              <a:buFont typeface="Arial"/>
              <a:buNone/>
            </a:pPr>
            <a:r>
              <a:rPr b="1" lang="en" sz="1100">
                <a:solidFill>
                  <a:schemeClr val="dk1"/>
                </a:solidFill>
                <a:latin typeface="Calibri"/>
                <a:ea typeface="Calibri"/>
                <a:cs typeface="Calibri"/>
                <a:sym typeface="Calibri"/>
              </a:rPr>
              <a:t>Cap on course:</a:t>
            </a:r>
            <a:r>
              <a:rPr lang="en" sz="1100">
                <a:solidFill>
                  <a:schemeClr val="dk1"/>
                </a:solidFill>
                <a:latin typeface="Calibri"/>
                <a:ea typeface="Calibri"/>
                <a:cs typeface="Calibri"/>
                <a:sym typeface="Calibri"/>
              </a:rPr>
              <a:t> 15</a:t>
            </a:r>
            <a:endParaRPr sz="1100">
              <a:solidFill>
                <a:schemeClr val="dk1"/>
              </a:solidFill>
              <a:latin typeface="Calibri"/>
              <a:ea typeface="Calibri"/>
              <a:cs typeface="Calibri"/>
              <a:sym typeface="Calibri"/>
            </a:endParaRPr>
          </a:p>
          <a:p>
            <a:pPr indent="0" lvl="0" marL="0" marR="148590" rtl="0" algn="l">
              <a:lnSpc>
                <a:spcPct val="100000"/>
              </a:lnSpc>
              <a:spcBef>
                <a:spcPts val="0"/>
              </a:spcBef>
              <a:spcAft>
                <a:spcPts val="0"/>
              </a:spcAft>
              <a:buNone/>
            </a:pPr>
            <a:r>
              <a:rPr b="1" lang="en" sz="1100">
                <a:solidFill>
                  <a:schemeClr val="dk1"/>
                </a:solidFill>
                <a:latin typeface="Calibri"/>
                <a:ea typeface="Calibri"/>
                <a:cs typeface="Calibri"/>
                <a:sym typeface="Calibri"/>
              </a:rPr>
              <a:t>Modality: </a:t>
            </a:r>
            <a:r>
              <a:rPr lang="en" sz="1100">
                <a:solidFill>
                  <a:schemeClr val="dk1"/>
                </a:solidFill>
                <a:latin typeface="Calibri"/>
                <a:ea typeface="Calibri"/>
                <a:cs typeface="Calibri"/>
                <a:sym typeface="Calibri"/>
              </a:rPr>
              <a:t>On Campus/In-Person</a:t>
            </a:r>
            <a:endParaRPr sz="1100">
              <a:solidFill>
                <a:schemeClr val="dk1"/>
              </a:solidFill>
              <a:latin typeface="Calibri"/>
              <a:ea typeface="Calibri"/>
              <a:cs typeface="Calibri"/>
              <a:sym typeface="Calibri"/>
            </a:endParaRPr>
          </a:p>
          <a:p>
            <a:pPr indent="0" lvl="0" marL="0" marR="148590" rtl="0" algn="l">
              <a:lnSpc>
                <a:spcPct val="100000"/>
              </a:lnSpc>
              <a:spcBef>
                <a:spcPts val="0"/>
              </a:spcBef>
              <a:spcAft>
                <a:spcPts val="0"/>
              </a:spcAft>
              <a:buClr>
                <a:schemeClr val="dk1"/>
              </a:buClr>
              <a:buSzPts val="1100"/>
              <a:buFont typeface="Arial"/>
              <a:buNone/>
            </a:pPr>
            <a:r>
              <a:rPr b="1" lang="en" sz="1100">
                <a:solidFill>
                  <a:schemeClr val="dk1"/>
                </a:solidFill>
                <a:latin typeface="Calibri"/>
                <a:ea typeface="Calibri"/>
                <a:cs typeface="Calibri"/>
                <a:sym typeface="Calibri"/>
              </a:rPr>
              <a:t>Meet: </a:t>
            </a:r>
            <a:r>
              <a:rPr lang="en" sz="1100">
                <a:solidFill>
                  <a:schemeClr val="dk1"/>
                </a:solidFill>
                <a:latin typeface="Calibri"/>
                <a:ea typeface="Calibri"/>
                <a:cs typeface="Calibri"/>
                <a:sym typeface="Calibri"/>
              </a:rPr>
              <a:t>TR 9:30am-12:15pm</a:t>
            </a:r>
            <a:endParaRPr sz="1100">
              <a:solidFill>
                <a:schemeClr val="dk1"/>
              </a:solidFill>
              <a:latin typeface="Calibri"/>
              <a:ea typeface="Calibri"/>
              <a:cs typeface="Calibri"/>
              <a:sym typeface="Calibri"/>
            </a:endParaRPr>
          </a:p>
        </p:txBody>
      </p:sp>
      <p:pic>
        <p:nvPicPr>
          <p:cNvPr id="211" name="Google Shape;211;p34" title="Impact-of-Fast-Fashion-1024x683.jpeg"/>
          <p:cNvPicPr preferRelativeResize="0"/>
          <p:nvPr/>
        </p:nvPicPr>
        <p:blipFill>
          <a:blip r:embed="rId4">
            <a:alphaModFix/>
          </a:blip>
          <a:stretch>
            <a:fillRect/>
          </a:stretch>
        </p:blipFill>
        <p:spPr>
          <a:xfrm>
            <a:off x="4434397" y="1055400"/>
            <a:ext cx="4546849" cy="303269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3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400">
                <a:latin typeface="Calibri"/>
                <a:ea typeface="Calibri"/>
                <a:cs typeface="Calibri"/>
                <a:sym typeface="Calibri"/>
              </a:rPr>
              <a:t>ANT 114.02: From Global Issues to Local Action</a:t>
            </a:r>
            <a:r>
              <a:rPr b="1" lang="en" sz="2400">
                <a:latin typeface="Calibri"/>
                <a:ea typeface="Calibri"/>
                <a:cs typeface="Calibri"/>
                <a:sym typeface="Calibri"/>
              </a:rPr>
              <a:t>(CRN 10830)</a:t>
            </a:r>
            <a:endParaRPr b="1" sz="2400">
              <a:latin typeface="Calibri"/>
              <a:ea typeface="Calibri"/>
              <a:cs typeface="Calibri"/>
              <a:sym typeface="Calibri"/>
            </a:endParaRPr>
          </a:p>
        </p:txBody>
      </p:sp>
      <p:sp>
        <p:nvSpPr>
          <p:cNvPr id="217" name="Google Shape;217;p35"/>
          <p:cNvSpPr txBox="1"/>
          <p:nvPr>
            <p:ph idx="1" type="body"/>
          </p:nvPr>
        </p:nvSpPr>
        <p:spPr>
          <a:xfrm>
            <a:off x="241950" y="1017725"/>
            <a:ext cx="4069800" cy="4042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sz="1000">
                <a:solidFill>
                  <a:schemeClr val="dk1"/>
                </a:solidFill>
                <a:latin typeface="Calibri"/>
                <a:ea typeface="Calibri"/>
                <a:cs typeface="Calibri"/>
                <a:sym typeface="Calibri"/>
              </a:rPr>
              <a:t>Did you know that every day 21,000 children die around the world from these silent BUT deadly global issues? How can societies be constructed for the benefit of the majority of its people providing the necessary tools for survival? This course focuses on contemporary global issues as they impact the U.S. and other parts of the world. Students will have on- and/or off-campus curricular and co-curricular experiences that contribute to the understanding of contemporary world issues. As the course progresses, students will learn how to participate in the dialogue surrounding these problems in ways that are informed and credible, and along the way take action to address their chosen social problem with local organizations. This course requires a community-based learning research project in which students will be required to demonstrate global understanding of the impact of global processes at a local level.</a:t>
            </a:r>
            <a:endParaRPr sz="10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 sz="1000">
                <a:solidFill>
                  <a:srgbClr val="FF0000"/>
                </a:solidFill>
                <a:highlight>
                  <a:schemeClr val="accent6"/>
                </a:highlight>
                <a:latin typeface="Calibri"/>
                <a:ea typeface="Calibri"/>
                <a:cs typeface="Calibri"/>
                <a:sym typeface="Calibri"/>
              </a:rPr>
              <a:t>All Majors Welcomed!</a:t>
            </a:r>
            <a:endParaRPr b="1" sz="1000">
              <a:solidFill>
                <a:srgbClr val="FF0000"/>
              </a:solidFill>
              <a:highlight>
                <a:schemeClr val="accent6"/>
              </a:highlight>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 sz="1000">
                <a:solidFill>
                  <a:srgbClr val="FF0000"/>
                </a:solidFill>
                <a:highlight>
                  <a:srgbClr val="FFFFFF"/>
                </a:highlight>
                <a:latin typeface="Calibri"/>
                <a:ea typeface="Calibri"/>
                <a:cs typeface="Calibri"/>
                <a:sym typeface="Calibri"/>
              </a:rPr>
              <a:t>Open Access - This Honors section is open to all students. It provides the opportunity to begin honors work and fulfill graduation requirements for the Commonwealth Honors Program.</a:t>
            </a:r>
            <a:endParaRPr b="1" sz="1000">
              <a:solidFill>
                <a:srgbClr val="FF0000"/>
              </a:solidFill>
              <a:highlight>
                <a:srgbClr val="FFFFFF"/>
              </a:highlight>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 sz="1000">
                <a:solidFill>
                  <a:schemeClr val="dk1"/>
                </a:solidFill>
                <a:latin typeface="Calibri"/>
                <a:ea typeface="Calibri"/>
                <a:cs typeface="Calibri"/>
                <a:sym typeface="Calibri"/>
              </a:rPr>
              <a:t>Includes Community Based Learning</a:t>
            </a:r>
            <a:endParaRPr b="1" sz="10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 sz="1000">
                <a:solidFill>
                  <a:schemeClr val="dk1"/>
                </a:solidFill>
                <a:latin typeface="Calibri"/>
                <a:ea typeface="Calibri"/>
                <a:cs typeface="Calibri"/>
                <a:sym typeface="Calibri"/>
              </a:rPr>
              <a:t>Faculty: Vanessa Martinez/vmartinez@hcc.edu</a:t>
            </a:r>
            <a:endParaRPr b="1" sz="10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 sz="1000">
                <a:solidFill>
                  <a:schemeClr val="dk1"/>
                </a:solidFill>
                <a:latin typeface="Calibri"/>
                <a:ea typeface="Calibri"/>
                <a:cs typeface="Calibri"/>
                <a:sym typeface="Calibri"/>
              </a:rPr>
              <a:t>Cap on course:</a:t>
            </a:r>
            <a:r>
              <a:rPr lang="en" sz="1000">
                <a:solidFill>
                  <a:schemeClr val="dk1"/>
                </a:solidFill>
                <a:latin typeface="Calibri"/>
                <a:ea typeface="Calibri"/>
                <a:cs typeface="Calibri"/>
                <a:sym typeface="Calibri"/>
              </a:rPr>
              <a:t> 20</a:t>
            </a:r>
            <a:endParaRPr sz="10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000">
                <a:solidFill>
                  <a:schemeClr val="dk1"/>
                </a:solidFill>
                <a:latin typeface="Calibri"/>
                <a:ea typeface="Calibri"/>
                <a:cs typeface="Calibri"/>
                <a:sym typeface="Calibri"/>
              </a:rPr>
              <a:t>Modality: </a:t>
            </a:r>
            <a:r>
              <a:rPr lang="en" sz="1000">
                <a:solidFill>
                  <a:schemeClr val="dk1"/>
                </a:solidFill>
                <a:latin typeface="Calibri"/>
                <a:ea typeface="Calibri"/>
                <a:cs typeface="Calibri"/>
                <a:sym typeface="Calibri"/>
              </a:rPr>
              <a:t>On campus/In-person</a:t>
            </a:r>
            <a:endParaRPr sz="10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 sz="1000">
                <a:solidFill>
                  <a:schemeClr val="dk1"/>
                </a:solidFill>
                <a:latin typeface="Calibri"/>
                <a:ea typeface="Calibri"/>
                <a:cs typeface="Calibri"/>
                <a:sym typeface="Calibri"/>
              </a:rPr>
              <a:t>Meet: </a:t>
            </a:r>
            <a:r>
              <a:rPr lang="en" sz="1000">
                <a:solidFill>
                  <a:schemeClr val="dk1"/>
                </a:solidFill>
                <a:latin typeface="Calibri"/>
                <a:ea typeface="Calibri"/>
                <a:cs typeface="Calibri"/>
                <a:sym typeface="Calibri"/>
              </a:rPr>
              <a:t>TR 12:30-1:45 pm</a:t>
            </a:r>
            <a:endParaRPr sz="1000">
              <a:solidFill>
                <a:schemeClr val="dk1"/>
              </a:solidFill>
              <a:latin typeface="Calibri"/>
              <a:ea typeface="Calibri"/>
              <a:cs typeface="Calibri"/>
              <a:sym typeface="Calibri"/>
            </a:endParaRPr>
          </a:p>
          <a:p>
            <a:pPr indent="0" lvl="0" marL="0" rtl="0" algn="l">
              <a:spcBef>
                <a:spcPts val="0"/>
              </a:spcBef>
              <a:spcAft>
                <a:spcPts val="1200"/>
              </a:spcAft>
              <a:buNone/>
            </a:pPr>
            <a:r>
              <a:t/>
            </a:r>
            <a:endParaRPr/>
          </a:p>
        </p:txBody>
      </p:sp>
      <p:pic>
        <p:nvPicPr>
          <p:cNvPr id="218" name="Google Shape;218;p35" title="globallylocally2.png"/>
          <p:cNvPicPr preferRelativeResize="0"/>
          <p:nvPr/>
        </p:nvPicPr>
        <p:blipFill>
          <a:blip r:embed="rId3">
            <a:alphaModFix/>
          </a:blip>
          <a:stretch>
            <a:fillRect/>
          </a:stretch>
        </p:blipFill>
        <p:spPr>
          <a:xfrm>
            <a:off x="4809775" y="1017725"/>
            <a:ext cx="3741875" cy="38604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36"/>
          <p:cNvSpPr txBox="1"/>
          <p:nvPr>
            <p:ph type="title"/>
          </p:nvPr>
        </p:nvSpPr>
        <p:spPr>
          <a:xfrm>
            <a:off x="311700" y="0"/>
            <a:ext cx="8520600" cy="1017600"/>
          </a:xfrm>
          <a:prstGeom prst="rect">
            <a:avLst/>
          </a:prstGeom>
        </p:spPr>
        <p:txBody>
          <a:bodyPr anchorCtr="0" anchor="ctr" bIns="45700" lIns="91425" spcFirstLastPara="1" rIns="91425" wrap="square" tIns="45700">
            <a:normAutofit fontScale="90000"/>
          </a:bodyPr>
          <a:lstStyle/>
          <a:p>
            <a:pPr indent="0" lvl="0" marL="0" rtl="0" algn="l">
              <a:spcBef>
                <a:spcPts val="0"/>
              </a:spcBef>
              <a:spcAft>
                <a:spcPts val="0"/>
              </a:spcAft>
              <a:buNone/>
            </a:pPr>
            <a:r>
              <a:rPr b="1" lang="en" sz="3189"/>
              <a:t>Honors (HON 201) Independent Study 1-3 credits</a:t>
            </a:r>
            <a:r>
              <a:rPr b="1" lang="en"/>
              <a:t> </a:t>
            </a:r>
            <a:r>
              <a:rPr lang="en" sz="2856"/>
              <a:t>M</a:t>
            </a:r>
            <a:r>
              <a:rPr lang="en" sz="2856"/>
              <a:t>ulti-step process:</a:t>
            </a:r>
            <a:r>
              <a:rPr lang="en" sz="1911">
                <a:highlight>
                  <a:srgbClr val="FFFF00"/>
                </a:highlight>
              </a:rPr>
              <a:t> </a:t>
            </a:r>
            <a:r>
              <a:rPr lang="en" sz="1911">
                <a:highlight>
                  <a:srgbClr val="FFFF00"/>
                </a:highlight>
              </a:rPr>
              <a:t>REGISTRATION BEFORE ADD/DROP DEADLINE</a:t>
            </a:r>
            <a:endParaRPr sz="1911">
              <a:highlight>
                <a:srgbClr val="FFFF00"/>
              </a:highlight>
            </a:endParaRPr>
          </a:p>
          <a:p>
            <a:pPr indent="0" lvl="0" marL="0" rtl="0" algn="l">
              <a:spcBef>
                <a:spcPts val="0"/>
              </a:spcBef>
              <a:spcAft>
                <a:spcPts val="0"/>
              </a:spcAft>
              <a:buClr>
                <a:schemeClr val="dk1"/>
              </a:buClr>
              <a:buSzPct val="38521"/>
              <a:buFont typeface="Arial"/>
              <a:buNone/>
            </a:pPr>
            <a:r>
              <a:rPr lang="en" sz="2856"/>
              <a:t> </a:t>
            </a:r>
            <a:r>
              <a:rPr b="1" lang="en" sz="1911">
                <a:highlight>
                  <a:srgbClr val="FFFF00"/>
                </a:highlight>
              </a:rPr>
              <a:t>ALL Majors Welcomed! </a:t>
            </a:r>
            <a:endParaRPr b="1" sz="1911">
              <a:highlight>
                <a:srgbClr val="FFFF00"/>
              </a:highlight>
            </a:endParaRPr>
          </a:p>
        </p:txBody>
      </p:sp>
      <p:sp>
        <p:nvSpPr>
          <p:cNvPr id="224" name="Google Shape;224;p36"/>
          <p:cNvSpPr txBox="1"/>
          <p:nvPr>
            <p:ph idx="1" type="body"/>
          </p:nvPr>
        </p:nvSpPr>
        <p:spPr>
          <a:xfrm>
            <a:off x="311700" y="1143700"/>
            <a:ext cx="3999900" cy="3868800"/>
          </a:xfrm>
          <a:prstGeom prst="rect">
            <a:avLst/>
          </a:prstGeom>
        </p:spPr>
        <p:txBody>
          <a:bodyPr anchorCtr="0" anchor="t" bIns="45700" lIns="91425" spcFirstLastPara="1" rIns="91425" wrap="square" tIns="45700">
            <a:normAutofit/>
          </a:bodyPr>
          <a:lstStyle/>
          <a:p>
            <a:pPr indent="0" lvl="0" marL="0" rtl="0" algn="l">
              <a:lnSpc>
                <a:spcPct val="80000"/>
              </a:lnSpc>
              <a:spcBef>
                <a:spcPts val="750"/>
              </a:spcBef>
              <a:spcAft>
                <a:spcPts val="0"/>
              </a:spcAft>
              <a:buNone/>
            </a:pPr>
            <a:r>
              <a:rPr b="1" lang="en" sz="1300"/>
              <a:t>Missing a credit -or- want to earn </a:t>
            </a:r>
            <a:r>
              <a:rPr b="1" lang="en" sz="1300" u="sng"/>
              <a:t>CHC requirement</a:t>
            </a:r>
            <a:r>
              <a:rPr b="1" lang="en" sz="1300"/>
              <a:t>? Consider this!</a:t>
            </a:r>
            <a:r>
              <a:rPr lang="en" sz="1300"/>
              <a:t> No matter what form your project takes, it must be well researched. You will work together with a faculty mentor to create a project. Project topics are limited only by your imagination or ability, the faculty mentor guidelines,and a regard for the degree of academic rigor expected by the HCC Honors Program. </a:t>
            </a:r>
            <a:endParaRPr sz="1300"/>
          </a:p>
          <a:p>
            <a:pPr indent="0" lvl="0" marL="0" rtl="0" algn="l">
              <a:lnSpc>
                <a:spcPct val="80000"/>
              </a:lnSpc>
              <a:spcBef>
                <a:spcPts val="750"/>
              </a:spcBef>
              <a:spcAft>
                <a:spcPts val="0"/>
              </a:spcAft>
              <a:buNone/>
            </a:pPr>
            <a:r>
              <a:rPr lang="en" sz="1300"/>
              <a:t>To be </a:t>
            </a:r>
            <a:r>
              <a:rPr lang="en" sz="1300"/>
              <a:t>eligible</a:t>
            </a:r>
            <a:r>
              <a:rPr lang="en" sz="1300"/>
              <a:t> for the Honors Project (HON 201), you must: </a:t>
            </a:r>
            <a:endParaRPr sz="1300"/>
          </a:p>
          <a:p>
            <a:pPr indent="-311150" lvl="0" marL="457200" rtl="0" algn="l">
              <a:lnSpc>
                <a:spcPct val="80000"/>
              </a:lnSpc>
              <a:spcBef>
                <a:spcPts val="750"/>
              </a:spcBef>
              <a:spcAft>
                <a:spcPts val="0"/>
              </a:spcAft>
              <a:buSzPts val="1300"/>
              <a:buAutoNum type="arabicPeriod"/>
            </a:pPr>
            <a:r>
              <a:rPr lang="en" sz="1300"/>
              <a:t>Have a GPA of 3.5 or the permission of an instructor </a:t>
            </a:r>
            <a:endParaRPr sz="1300"/>
          </a:p>
          <a:p>
            <a:pPr indent="-311150" lvl="0" marL="457200" rtl="0" algn="l">
              <a:lnSpc>
                <a:spcPct val="80000"/>
              </a:lnSpc>
              <a:spcBef>
                <a:spcPts val="0"/>
              </a:spcBef>
              <a:spcAft>
                <a:spcPts val="0"/>
              </a:spcAft>
              <a:buSzPts val="1300"/>
              <a:buAutoNum type="arabicPeriod"/>
            </a:pPr>
            <a:r>
              <a:rPr b="1" lang="en" sz="1300"/>
              <a:t>If HON 201</a:t>
            </a:r>
            <a:r>
              <a:rPr lang="en" sz="1300"/>
              <a:t> is being attached to a course, you must be earning a “B” or better in it. Honors projects may not be attached to 0-level courses , to independent studies , to the Honors Colloquium, to Honors Learning Communities or to ENG 101.  All information on </a:t>
            </a:r>
            <a:r>
              <a:rPr lang="en" sz="1300" u="sng">
                <a:solidFill>
                  <a:schemeClr val="hlink"/>
                </a:solidFill>
                <a:hlinkClick r:id="rId3"/>
              </a:rPr>
              <a:t>www.hcc.edu/honors/honors</a:t>
            </a:r>
            <a:r>
              <a:rPr lang="en" sz="1300"/>
              <a:t> projects </a:t>
            </a:r>
            <a:endParaRPr sz="1300"/>
          </a:p>
          <a:p>
            <a:pPr indent="-311150" lvl="0" marL="457200" rtl="0" algn="l">
              <a:lnSpc>
                <a:spcPct val="80000"/>
              </a:lnSpc>
              <a:spcBef>
                <a:spcPts val="0"/>
              </a:spcBef>
              <a:spcAft>
                <a:spcPts val="0"/>
              </a:spcAft>
              <a:buSzPts val="1300"/>
              <a:buAutoNum type="arabicPeriod"/>
            </a:pPr>
            <a:r>
              <a:rPr b="1" lang="en" sz="1300"/>
              <a:t>Contact: </a:t>
            </a:r>
            <a:r>
              <a:rPr b="1" lang="en" sz="1300"/>
              <a:t>Jessica Hill (</a:t>
            </a:r>
            <a:r>
              <a:rPr b="1" lang="en" sz="1300" u="sng">
                <a:solidFill>
                  <a:schemeClr val="hlink"/>
                </a:solidFill>
                <a:hlinkClick r:id="rId4"/>
              </a:rPr>
              <a:t>jhill@hcc.edu</a:t>
            </a:r>
            <a:r>
              <a:rPr b="1" lang="en" sz="1300"/>
              <a:t>), </a:t>
            </a:r>
            <a:r>
              <a:rPr b="1" lang="en" sz="1300"/>
              <a:t>Honors Coordinator</a:t>
            </a:r>
            <a:endParaRPr b="1" sz="1300"/>
          </a:p>
        </p:txBody>
      </p:sp>
      <p:sp>
        <p:nvSpPr>
          <p:cNvPr id="225" name="Google Shape;225;p36"/>
          <p:cNvSpPr txBox="1"/>
          <p:nvPr>
            <p:ph idx="2" type="body"/>
          </p:nvPr>
        </p:nvSpPr>
        <p:spPr>
          <a:xfrm>
            <a:off x="4862750" y="1105375"/>
            <a:ext cx="3969600" cy="3677100"/>
          </a:xfrm>
          <a:prstGeom prst="rect">
            <a:avLst/>
          </a:prstGeom>
        </p:spPr>
        <p:txBody>
          <a:bodyPr anchorCtr="0" anchor="t" bIns="45700" lIns="91425" spcFirstLastPara="1" rIns="91425" wrap="square" tIns="45700">
            <a:normAutofit fontScale="25000" lnSpcReduction="20000"/>
          </a:bodyPr>
          <a:lstStyle/>
          <a:p>
            <a:pPr indent="0" lvl="0" marL="0" rtl="0" algn="l">
              <a:spcBef>
                <a:spcPts val="1200"/>
              </a:spcBef>
              <a:spcAft>
                <a:spcPts val="0"/>
              </a:spcAft>
              <a:buClr>
                <a:schemeClr val="dk1"/>
              </a:buClr>
              <a:buSzPts val="275"/>
              <a:buFont typeface="Arial"/>
              <a:buNone/>
            </a:pPr>
            <a:r>
              <a:rPr b="1" lang="en" sz="4450">
                <a:solidFill>
                  <a:srgbClr val="1C1C1C"/>
                </a:solidFill>
                <a:highlight>
                  <a:srgbClr val="FFFFFF"/>
                </a:highlight>
              </a:rPr>
              <a:t>Instructions for the Honors Project Proposal: </a:t>
            </a:r>
            <a:endParaRPr b="1" sz="4450">
              <a:solidFill>
                <a:srgbClr val="1C1C1C"/>
              </a:solidFill>
              <a:highlight>
                <a:srgbClr val="FFFFFF"/>
              </a:highlight>
            </a:endParaRPr>
          </a:p>
          <a:p>
            <a:pPr indent="0" lvl="0" marL="0" rtl="0" algn="l">
              <a:spcBef>
                <a:spcPts val="1200"/>
              </a:spcBef>
              <a:spcAft>
                <a:spcPts val="0"/>
              </a:spcAft>
              <a:buClr>
                <a:schemeClr val="dk1"/>
              </a:buClr>
              <a:buSzPct val="33846"/>
              <a:buFont typeface="Arial"/>
              <a:buNone/>
            </a:pPr>
            <a:r>
              <a:rPr lang="en" sz="3250">
                <a:solidFill>
                  <a:srgbClr val="1C1C1C"/>
                </a:solidFill>
                <a:highlight>
                  <a:srgbClr val="FFFFFF"/>
                </a:highlight>
              </a:rPr>
              <a:t>1. Discuss Your Interests:  with your professor, your advisor, and the Honors Program Coordinator.</a:t>
            </a:r>
            <a:endParaRPr sz="3250">
              <a:solidFill>
                <a:srgbClr val="1C1C1C"/>
              </a:solidFill>
              <a:highlight>
                <a:srgbClr val="FFFFFF"/>
              </a:highlight>
            </a:endParaRPr>
          </a:p>
          <a:p>
            <a:pPr indent="0" lvl="0" marL="0" rtl="0" algn="l">
              <a:spcBef>
                <a:spcPts val="1200"/>
              </a:spcBef>
              <a:spcAft>
                <a:spcPts val="0"/>
              </a:spcAft>
              <a:buClr>
                <a:schemeClr val="dk1"/>
              </a:buClr>
              <a:buSzPct val="33846"/>
              <a:buFont typeface="Arial"/>
              <a:buNone/>
            </a:pPr>
            <a:r>
              <a:rPr lang="en" sz="3250">
                <a:solidFill>
                  <a:srgbClr val="1C1C1C"/>
                </a:solidFill>
                <a:highlight>
                  <a:srgbClr val="FFFFFF"/>
                </a:highlight>
              </a:rPr>
              <a:t>2. </a:t>
            </a:r>
            <a:r>
              <a:rPr b="1" lang="en" sz="3250">
                <a:solidFill>
                  <a:srgbClr val="1C1C1C"/>
                </a:solidFill>
                <a:highlight>
                  <a:srgbClr val="FFFFFF"/>
                </a:highlight>
              </a:rPr>
              <a:t>Select a Ment</a:t>
            </a:r>
            <a:r>
              <a:rPr b="1" lang="en" sz="3250">
                <a:solidFill>
                  <a:srgbClr val="1C1C1C"/>
                </a:solidFill>
                <a:highlight>
                  <a:srgbClr val="FFFFFF"/>
                </a:highlight>
              </a:rPr>
              <a:t>or:</a:t>
            </a:r>
            <a:r>
              <a:rPr lang="en" sz="3250">
                <a:solidFill>
                  <a:srgbClr val="1C1C1C"/>
                </a:solidFill>
                <a:highlight>
                  <a:srgbClr val="FFFFFF"/>
                </a:highlight>
              </a:rPr>
              <a:t> Ask a faculty member to be your mentor. Discuss your project with them and review the submission process to ensure it is timely </a:t>
            </a:r>
            <a:r>
              <a:rPr b="1" lang="en" sz="3250">
                <a:solidFill>
                  <a:srgbClr val="1C1C1C"/>
                </a:solidFill>
                <a:highlight>
                  <a:srgbClr val="FFFFFF"/>
                </a:highlight>
              </a:rPr>
              <a:t>(before the add/drop deadline due to financial aid requirements). </a:t>
            </a:r>
            <a:endParaRPr b="1" sz="3250">
              <a:solidFill>
                <a:srgbClr val="1C1C1C"/>
              </a:solidFill>
              <a:highlight>
                <a:srgbClr val="FFFFFF"/>
              </a:highlight>
            </a:endParaRPr>
          </a:p>
          <a:p>
            <a:pPr indent="0" lvl="0" marL="0" rtl="0" algn="l">
              <a:spcBef>
                <a:spcPts val="1200"/>
              </a:spcBef>
              <a:spcAft>
                <a:spcPts val="0"/>
              </a:spcAft>
              <a:buClr>
                <a:schemeClr val="dk1"/>
              </a:buClr>
              <a:buSzPct val="33846"/>
              <a:buFont typeface="Arial"/>
              <a:buNone/>
            </a:pPr>
            <a:r>
              <a:rPr lang="en" sz="3250">
                <a:solidFill>
                  <a:srgbClr val="1C1C1C"/>
                </a:solidFill>
                <a:highlight>
                  <a:srgbClr val="FFFFFF"/>
                </a:highlight>
              </a:rPr>
              <a:t>3</a:t>
            </a:r>
            <a:r>
              <a:rPr b="1" lang="en" sz="3250">
                <a:solidFill>
                  <a:srgbClr val="1C1C1C"/>
                </a:solidFill>
                <a:highlight>
                  <a:srgbClr val="FFFFFF"/>
                </a:highlight>
              </a:rPr>
              <a:t>. </a:t>
            </a:r>
            <a:r>
              <a:rPr b="1" lang="en" sz="3250">
                <a:solidFill>
                  <a:srgbClr val="1C1C1C"/>
                </a:solidFill>
                <a:highlight>
                  <a:srgbClr val="FFFF00"/>
                </a:highlight>
              </a:rPr>
              <a:t>FACULTY</a:t>
            </a:r>
            <a:r>
              <a:rPr lang="en" sz="3250">
                <a:solidFill>
                  <a:srgbClr val="1C1C1C"/>
                </a:solidFill>
                <a:highlight>
                  <a:srgbClr val="FFFF00"/>
                </a:highlight>
              </a:rPr>
              <a:t>: </a:t>
            </a:r>
            <a:r>
              <a:rPr lang="en" sz="3250">
                <a:solidFill>
                  <a:srgbClr val="1C1C1C"/>
                </a:solidFill>
                <a:highlight>
                  <a:srgbClr val="FFFFFF"/>
                </a:highlight>
              </a:rPr>
              <a:t>Connect with Jessica before submitting anything in Curriculog.</a:t>
            </a:r>
            <a:endParaRPr sz="3250">
              <a:solidFill>
                <a:srgbClr val="1C1C1C"/>
              </a:solidFill>
              <a:highlight>
                <a:srgbClr val="FFFFFF"/>
              </a:highlight>
            </a:endParaRPr>
          </a:p>
          <a:p>
            <a:pPr indent="0" lvl="0" marL="0" rtl="0" algn="l">
              <a:spcBef>
                <a:spcPts val="1200"/>
              </a:spcBef>
              <a:spcAft>
                <a:spcPts val="0"/>
              </a:spcAft>
              <a:buClr>
                <a:schemeClr val="dk1"/>
              </a:buClr>
              <a:buSzPct val="33846"/>
              <a:buFont typeface="Arial"/>
              <a:buNone/>
            </a:pPr>
            <a:r>
              <a:rPr lang="en" sz="3250">
                <a:solidFill>
                  <a:srgbClr val="1C1C1C"/>
                </a:solidFill>
                <a:highlight>
                  <a:srgbClr val="FFFFFF"/>
                </a:highlight>
              </a:rPr>
              <a:t> 4. Students Review: Before meeting with your mentor to begin work on your Honors Project Proposal, print and thoroughly read the guidelines for completing an Honors Project. You will also need to print the HON 201: 1-3 Credit Honors Project Proposal form, which can be found at (http://www.hcc.edu/honors) under the "</a:t>
            </a:r>
            <a:r>
              <a:rPr b="1" lang="en" sz="3250">
                <a:solidFill>
                  <a:srgbClr val="1C1C1C"/>
                </a:solidFill>
                <a:highlight>
                  <a:srgbClr val="FFFFFF"/>
                </a:highlight>
              </a:rPr>
              <a:t>Honors Project" section</a:t>
            </a:r>
            <a:r>
              <a:rPr lang="en" sz="3250">
                <a:solidFill>
                  <a:srgbClr val="1C1C1C"/>
                </a:solidFill>
                <a:highlight>
                  <a:srgbClr val="FFFFFF"/>
                </a:highlight>
              </a:rPr>
              <a:t>.</a:t>
            </a:r>
            <a:endParaRPr sz="3250">
              <a:solidFill>
                <a:srgbClr val="1C1C1C"/>
              </a:solidFill>
              <a:highlight>
                <a:srgbClr val="FFFFFF"/>
              </a:highlight>
            </a:endParaRPr>
          </a:p>
          <a:p>
            <a:pPr indent="0" lvl="0" marL="0" rtl="0" algn="l">
              <a:spcBef>
                <a:spcPts val="1200"/>
              </a:spcBef>
              <a:spcAft>
                <a:spcPts val="0"/>
              </a:spcAft>
              <a:buClr>
                <a:schemeClr val="dk1"/>
              </a:buClr>
              <a:buSzPct val="33846"/>
              <a:buFont typeface="Arial"/>
              <a:buNone/>
            </a:pPr>
            <a:r>
              <a:rPr lang="en" sz="3250">
                <a:solidFill>
                  <a:srgbClr val="1C1C1C"/>
                </a:solidFill>
                <a:highlight>
                  <a:srgbClr val="FFFFFF"/>
                </a:highlight>
              </a:rPr>
              <a:t> 5. Prepare Necessary Forms: Additionally, print copies of the following forms to provide to your faculty mentor: Honors Program Faculty Mentor Form OR review and</a:t>
            </a:r>
            <a:r>
              <a:rPr b="1" lang="en" sz="3250">
                <a:solidFill>
                  <a:srgbClr val="1C1C1C"/>
                </a:solidFill>
                <a:highlight>
                  <a:srgbClr val="FFFF00"/>
                </a:highlight>
              </a:rPr>
              <a:t> fill  together with the Faculty.</a:t>
            </a:r>
            <a:endParaRPr b="1" sz="3250">
              <a:solidFill>
                <a:srgbClr val="1C1C1C"/>
              </a:solidFill>
              <a:highlight>
                <a:srgbClr val="FFFF00"/>
              </a:highlight>
            </a:endParaRPr>
          </a:p>
          <a:p>
            <a:pPr indent="0" lvl="0" marL="0" rtl="0" algn="l">
              <a:spcBef>
                <a:spcPts val="1200"/>
              </a:spcBef>
              <a:spcAft>
                <a:spcPts val="0"/>
              </a:spcAft>
              <a:buClr>
                <a:schemeClr val="dk1"/>
              </a:buClr>
              <a:buSzPct val="33846"/>
              <a:buFont typeface="Arial"/>
              <a:buNone/>
            </a:pPr>
            <a:r>
              <a:rPr lang="en" sz="3250">
                <a:solidFill>
                  <a:srgbClr val="1C1C1C"/>
                </a:solidFill>
                <a:highlight>
                  <a:srgbClr val="FFFFFF"/>
                </a:highlight>
              </a:rPr>
              <a:t>6. Get your Mentor's Signature: Ask your mentor to sign the Faculty Mentor Form.</a:t>
            </a:r>
            <a:endParaRPr sz="3250">
              <a:solidFill>
                <a:srgbClr val="1C1C1C"/>
              </a:solidFill>
              <a:highlight>
                <a:srgbClr val="FFFFFF"/>
              </a:highlight>
            </a:endParaRPr>
          </a:p>
          <a:p>
            <a:pPr indent="0" lvl="0" marL="0" rtl="0" algn="l">
              <a:spcBef>
                <a:spcPts val="1200"/>
              </a:spcBef>
              <a:spcAft>
                <a:spcPts val="0"/>
              </a:spcAft>
              <a:buClr>
                <a:schemeClr val="dk1"/>
              </a:buClr>
              <a:buSzPct val="33846"/>
              <a:buFont typeface="Arial"/>
              <a:buNone/>
            </a:pPr>
            <a:r>
              <a:rPr lang="en" sz="3250">
                <a:solidFill>
                  <a:srgbClr val="1C1C1C"/>
                </a:solidFill>
                <a:highlight>
                  <a:srgbClr val="FFFFFF"/>
                </a:highlight>
              </a:rPr>
              <a:t>7.</a:t>
            </a:r>
            <a:r>
              <a:rPr b="1" lang="en" sz="3250">
                <a:solidFill>
                  <a:srgbClr val="1C1C1C"/>
                </a:solidFill>
                <a:highlight>
                  <a:srgbClr val="FFFFFF"/>
                </a:highlight>
              </a:rPr>
              <a:t> Submit Completed Forms</a:t>
            </a:r>
            <a:r>
              <a:rPr lang="en" sz="3250">
                <a:solidFill>
                  <a:srgbClr val="1C1C1C"/>
                </a:solidFill>
                <a:highlight>
                  <a:srgbClr val="FFFFFF"/>
                </a:highlight>
              </a:rPr>
              <a:t>: You must submit all completed forms to the Honors Coordinator before the end of the Spring Semester, </a:t>
            </a:r>
            <a:r>
              <a:rPr b="1" lang="en" sz="3250">
                <a:solidFill>
                  <a:srgbClr val="1C1C1C"/>
                </a:solidFill>
                <a:highlight>
                  <a:srgbClr val="FFFF00"/>
                </a:highlight>
              </a:rPr>
              <a:t> by APRIL 30, 2027. </a:t>
            </a:r>
            <a:r>
              <a:rPr lang="en" sz="3250">
                <a:solidFill>
                  <a:srgbClr val="1C1C1C"/>
                </a:solidFill>
                <a:highlight>
                  <a:srgbClr val="FFFFFF"/>
                </a:highlight>
              </a:rPr>
              <a:t>All necessary forms can be found at [www.hcc.edu/honors]. Make sure to follow all steps carefully to ensure a smooth process for your Honors Project.</a:t>
            </a:r>
            <a:endParaRPr sz="3250">
              <a:solidFill>
                <a:srgbClr val="1C1C1C"/>
              </a:solidFill>
              <a:highlight>
                <a:srgbClr val="FFFFFF"/>
              </a:highlight>
            </a:endParaRPr>
          </a:p>
          <a:p>
            <a:pPr indent="0" lvl="0" marL="0" rtl="0" algn="l">
              <a:spcBef>
                <a:spcPts val="1200"/>
              </a:spcBef>
              <a:spcAft>
                <a:spcPts val="0"/>
              </a:spcAft>
              <a:buClr>
                <a:schemeClr val="dk1"/>
              </a:buClr>
              <a:buSzPct val="33846"/>
              <a:buFont typeface="Arial"/>
              <a:buNone/>
            </a:pPr>
            <a:r>
              <a:rPr lang="en" sz="3250">
                <a:solidFill>
                  <a:srgbClr val="1C1C1C"/>
                </a:solidFill>
                <a:highlight>
                  <a:srgbClr val="FFFFFF"/>
                </a:highlight>
              </a:rPr>
              <a:t>8.</a:t>
            </a:r>
            <a:r>
              <a:rPr b="1" lang="en" sz="3250">
                <a:solidFill>
                  <a:srgbClr val="1C1C1C"/>
                </a:solidFill>
                <a:highlight>
                  <a:srgbClr val="FFFF00"/>
                </a:highlight>
              </a:rPr>
              <a:t> Connect with any questions or concerns</a:t>
            </a:r>
            <a:r>
              <a:rPr lang="en" sz="3250">
                <a:solidFill>
                  <a:srgbClr val="1C1C1C"/>
                </a:solidFill>
                <a:highlight>
                  <a:srgbClr val="FFFF00"/>
                </a:highlight>
              </a:rPr>
              <a:t>: </a:t>
            </a:r>
            <a:r>
              <a:rPr lang="en" sz="3250">
                <a:solidFill>
                  <a:srgbClr val="1C1C1C"/>
                </a:solidFill>
                <a:highlight>
                  <a:srgbClr val="FFFFFF"/>
                </a:highlight>
              </a:rPr>
              <a:t>Jessica Hill @</a:t>
            </a:r>
            <a:r>
              <a:rPr lang="en" sz="3250" u="sng">
                <a:solidFill>
                  <a:schemeClr val="hlink"/>
                </a:solidFill>
                <a:highlight>
                  <a:srgbClr val="FFFFFF"/>
                </a:highlight>
                <a:hlinkClick r:id="rId5"/>
              </a:rPr>
              <a:t>jhill@hcc.edu</a:t>
            </a:r>
            <a:r>
              <a:rPr lang="en" sz="3250">
                <a:solidFill>
                  <a:srgbClr val="1C1C1C"/>
                </a:solidFill>
                <a:highlight>
                  <a:srgbClr val="FFFFFF"/>
                </a:highlight>
              </a:rPr>
              <a:t>/Camille Close @cclose@hcc.edu</a:t>
            </a:r>
            <a:endParaRPr sz="3250">
              <a:solidFill>
                <a:srgbClr val="1C1C1C"/>
              </a:solidFill>
              <a:highlight>
                <a:srgbClr val="FFFFFF"/>
              </a:highlight>
            </a:endParaRPr>
          </a:p>
          <a:p>
            <a:pPr indent="0" lvl="0" marL="0" rtl="0" algn="l">
              <a:spcBef>
                <a:spcPts val="750"/>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37"/>
          <p:cNvSpPr txBox="1"/>
          <p:nvPr>
            <p:ph type="title"/>
          </p:nvPr>
        </p:nvSpPr>
        <p:spPr>
          <a:xfrm>
            <a:off x="311700" y="445025"/>
            <a:ext cx="8520600" cy="572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
              <a:t>Explore your selective </a:t>
            </a:r>
            <a:r>
              <a:rPr lang="en"/>
              <a:t>transfer</a:t>
            </a:r>
            <a:r>
              <a:rPr lang="en"/>
              <a:t> options to:</a:t>
            </a:r>
            <a:endParaRPr/>
          </a:p>
        </p:txBody>
      </p:sp>
      <p:sp>
        <p:nvSpPr>
          <p:cNvPr id="231" name="Google Shape;231;p37"/>
          <p:cNvSpPr txBox="1"/>
          <p:nvPr>
            <p:ph idx="1" type="body"/>
          </p:nvPr>
        </p:nvSpPr>
        <p:spPr>
          <a:xfrm>
            <a:off x="257325" y="1188725"/>
            <a:ext cx="3999900" cy="3416400"/>
          </a:xfrm>
          <a:prstGeom prst="rect">
            <a:avLst/>
          </a:prstGeom>
        </p:spPr>
        <p:txBody>
          <a:bodyPr anchorCtr="0" anchor="t" bIns="45700" lIns="91425" spcFirstLastPara="1" rIns="91425" wrap="square" tIns="45700">
            <a:normAutofit fontScale="25000" lnSpcReduction="20000"/>
          </a:bodyPr>
          <a:lstStyle/>
          <a:p>
            <a:pPr indent="0" lvl="0" marL="0" rtl="0" algn="l">
              <a:spcBef>
                <a:spcPts val="750"/>
              </a:spcBef>
              <a:spcAft>
                <a:spcPts val="0"/>
              </a:spcAft>
              <a:buNone/>
            </a:pPr>
            <a:r>
              <a:rPr lang="en" sz="4000"/>
              <a:t>Amherst College</a:t>
            </a:r>
            <a:endParaRPr sz="4000"/>
          </a:p>
          <a:p>
            <a:pPr indent="0" lvl="0" marL="0" rtl="0" algn="l">
              <a:spcBef>
                <a:spcPts val="750"/>
              </a:spcBef>
              <a:spcAft>
                <a:spcPts val="0"/>
              </a:spcAft>
              <a:buNone/>
            </a:pPr>
            <a:r>
              <a:rPr lang="en" sz="4000"/>
              <a:t>Mount Holyoke</a:t>
            </a:r>
            <a:endParaRPr sz="4000"/>
          </a:p>
          <a:p>
            <a:pPr indent="0" lvl="0" marL="0" rtl="0" algn="l">
              <a:spcBef>
                <a:spcPts val="750"/>
              </a:spcBef>
              <a:spcAft>
                <a:spcPts val="0"/>
              </a:spcAft>
              <a:buNone/>
            </a:pPr>
            <a:r>
              <a:rPr lang="en" sz="4000"/>
              <a:t>Smith College</a:t>
            </a:r>
            <a:endParaRPr sz="4000"/>
          </a:p>
          <a:p>
            <a:pPr indent="0" lvl="0" marL="0" rtl="0" algn="l">
              <a:spcBef>
                <a:spcPts val="750"/>
              </a:spcBef>
              <a:spcAft>
                <a:spcPts val="0"/>
              </a:spcAft>
              <a:buNone/>
            </a:pPr>
            <a:r>
              <a:rPr lang="en" sz="4000"/>
              <a:t>Williams College</a:t>
            </a:r>
            <a:endParaRPr sz="4000"/>
          </a:p>
          <a:p>
            <a:pPr indent="0" lvl="0" marL="0" rtl="0" algn="l">
              <a:spcBef>
                <a:spcPts val="750"/>
              </a:spcBef>
              <a:spcAft>
                <a:spcPts val="0"/>
              </a:spcAft>
              <a:buNone/>
            </a:pPr>
            <a:r>
              <a:rPr lang="en" sz="4000"/>
              <a:t>And beyond!</a:t>
            </a:r>
            <a:endParaRPr sz="4000"/>
          </a:p>
          <a:p>
            <a:pPr indent="0" lvl="0" marL="0" rtl="0" algn="l">
              <a:spcBef>
                <a:spcPts val="750"/>
              </a:spcBef>
              <a:spcAft>
                <a:spcPts val="0"/>
              </a:spcAft>
              <a:buNone/>
            </a:pPr>
            <a:r>
              <a:t/>
            </a:r>
            <a:endParaRPr sz="800"/>
          </a:p>
          <a:p>
            <a:pPr indent="0" lvl="0" marL="0" rtl="0" algn="l">
              <a:lnSpc>
                <a:spcPct val="110000"/>
              </a:lnSpc>
              <a:spcBef>
                <a:spcPts val="0"/>
              </a:spcBef>
              <a:spcAft>
                <a:spcPts val="0"/>
              </a:spcAft>
              <a:buClr>
                <a:schemeClr val="dk1"/>
              </a:buClr>
              <a:buSzPct val="27500"/>
              <a:buFont typeface="Arial"/>
              <a:buNone/>
            </a:pPr>
            <a:r>
              <a:rPr b="1" lang="en" sz="4000">
                <a:solidFill>
                  <a:srgbClr val="333333"/>
                </a:solidFill>
              </a:rPr>
              <a:t>Schools Participating in the Transfer Scholars Network</a:t>
            </a:r>
            <a:endParaRPr b="1" sz="4000">
              <a:solidFill>
                <a:srgbClr val="333333"/>
              </a:solidFill>
            </a:endParaRPr>
          </a:p>
          <a:p>
            <a:pPr indent="-228600" lvl="0" marL="685800" rtl="0" algn="l">
              <a:lnSpc>
                <a:spcPct val="150000"/>
              </a:lnSpc>
              <a:spcBef>
                <a:spcPts val="800"/>
              </a:spcBef>
              <a:spcAft>
                <a:spcPts val="0"/>
              </a:spcAft>
              <a:buClr>
                <a:srgbClr val="333333"/>
              </a:buClr>
              <a:buSzPct val="100000"/>
              <a:buFont typeface="Calibri"/>
              <a:buNone/>
            </a:pPr>
            <a:r>
              <a:rPr lang="en" sz="4000">
                <a:solidFill>
                  <a:srgbClr val="333333"/>
                </a:solidFill>
                <a:uFill>
                  <a:noFill/>
                </a:uFill>
                <a:hlinkClick r:id="rId3">
                  <a:extLst>
                    <a:ext uri="{A12FA001-AC4F-418D-AE19-62706E023703}">
                      <ahyp:hlinkClr val="tx"/>
                    </a:ext>
                  </a:extLst>
                </a:hlinkClick>
              </a:rPr>
              <a:t>Amherst College</a:t>
            </a:r>
            <a:r>
              <a:rPr lang="en" sz="4000">
                <a:solidFill>
                  <a:srgbClr val="333333"/>
                </a:solidFill>
              </a:rPr>
              <a:t> (MA)</a:t>
            </a:r>
            <a:endParaRPr sz="4000">
              <a:solidFill>
                <a:srgbClr val="333333"/>
              </a:solidFill>
            </a:endParaRPr>
          </a:p>
          <a:p>
            <a:pPr indent="-228600" lvl="0" marL="685800" rtl="0" algn="l">
              <a:lnSpc>
                <a:spcPct val="150000"/>
              </a:lnSpc>
              <a:spcBef>
                <a:spcPts val="0"/>
              </a:spcBef>
              <a:spcAft>
                <a:spcPts val="0"/>
              </a:spcAft>
              <a:buClr>
                <a:srgbClr val="333333"/>
              </a:buClr>
              <a:buSzPct val="100000"/>
              <a:buFont typeface="Calibri"/>
              <a:buNone/>
            </a:pPr>
            <a:r>
              <a:rPr lang="en" sz="4000">
                <a:solidFill>
                  <a:srgbClr val="333333"/>
                </a:solidFill>
                <a:uFill>
                  <a:noFill/>
                </a:uFill>
                <a:hlinkClick r:id="rId4">
                  <a:extLst>
                    <a:ext uri="{A12FA001-AC4F-418D-AE19-62706E023703}">
                      <ahyp:hlinkClr val="tx"/>
                    </a:ext>
                  </a:extLst>
                </a:hlinkClick>
              </a:rPr>
              <a:t>Bowdoin College</a:t>
            </a:r>
            <a:r>
              <a:rPr lang="en" sz="4000">
                <a:solidFill>
                  <a:srgbClr val="333333"/>
                </a:solidFill>
              </a:rPr>
              <a:t> (ME)</a:t>
            </a:r>
            <a:endParaRPr sz="4000">
              <a:solidFill>
                <a:srgbClr val="333333"/>
              </a:solidFill>
            </a:endParaRPr>
          </a:p>
          <a:p>
            <a:pPr indent="-228600" lvl="0" marL="685800" rtl="0" algn="l">
              <a:lnSpc>
                <a:spcPct val="150000"/>
              </a:lnSpc>
              <a:spcBef>
                <a:spcPts val="0"/>
              </a:spcBef>
              <a:spcAft>
                <a:spcPts val="0"/>
              </a:spcAft>
              <a:buClr>
                <a:srgbClr val="333333"/>
              </a:buClr>
              <a:buSzPct val="100000"/>
              <a:buFont typeface="Calibri"/>
              <a:buNone/>
            </a:pPr>
            <a:r>
              <a:rPr lang="en" sz="4000">
                <a:solidFill>
                  <a:srgbClr val="333333"/>
                </a:solidFill>
                <a:uFill>
                  <a:noFill/>
                </a:uFill>
                <a:hlinkClick r:id="rId5">
                  <a:extLst>
                    <a:ext uri="{A12FA001-AC4F-418D-AE19-62706E023703}">
                      <ahyp:hlinkClr val="tx"/>
                    </a:ext>
                  </a:extLst>
                </a:hlinkClick>
              </a:rPr>
              <a:t>Cornell University</a:t>
            </a:r>
            <a:r>
              <a:rPr lang="en" sz="4000">
                <a:solidFill>
                  <a:srgbClr val="333333"/>
                </a:solidFill>
              </a:rPr>
              <a:t> (NY)</a:t>
            </a:r>
            <a:endParaRPr sz="4000">
              <a:solidFill>
                <a:srgbClr val="333333"/>
              </a:solidFill>
            </a:endParaRPr>
          </a:p>
          <a:p>
            <a:pPr indent="-228600" lvl="0" marL="685800" rtl="0" algn="l">
              <a:lnSpc>
                <a:spcPct val="150000"/>
              </a:lnSpc>
              <a:spcBef>
                <a:spcPts val="0"/>
              </a:spcBef>
              <a:spcAft>
                <a:spcPts val="0"/>
              </a:spcAft>
              <a:buClr>
                <a:srgbClr val="333333"/>
              </a:buClr>
              <a:buSzPct val="100000"/>
              <a:buFont typeface="Calibri"/>
              <a:buNone/>
            </a:pPr>
            <a:r>
              <a:rPr lang="en" sz="4000">
                <a:solidFill>
                  <a:srgbClr val="333333"/>
                </a:solidFill>
                <a:uFill>
                  <a:noFill/>
                </a:uFill>
                <a:hlinkClick r:id="rId6">
                  <a:extLst>
                    <a:ext uri="{A12FA001-AC4F-418D-AE19-62706E023703}">
                      <ahyp:hlinkClr val="tx"/>
                    </a:ext>
                  </a:extLst>
                </a:hlinkClick>
              </a:rPr>
              <a:t>Massachusetts</a:t>
            </a:r>
            <a:r>
              <a:rPr lang="en" sz="4000">
                <a:solidFill>
                  <a:srgbClr val="333333"/>
                </a:solidFill>
                <a:uFill>
                  <a:noFill/>
                </a:uFill>
                <a:hlinkClick r:id="rId7">
                  <a:extLst>
                    <a:ext uri="{A12FA001-AC4F-418D-AE19-62706E023703}">
                      <ahyp:hlinkClr val="tx"/>
                    </a:ext>
                  </a:extLst>
                </a:hlinkClick>
              </a:rPr>
              <a:t> Institute of Technology</a:t>
            </a:r>
            <a:r>
              <a:rPr lang="en" sz="4000">
                <a:solidFill>
                  <a:srgbClr val="333333"/>
                </a:solidFill>
              </a:rPr>
              <a:t> (MA)</a:t>
            </a:r>
            <a:endParaRPr sz="4000">
              <a:solidFill>
                <a:srgbClr val="333333"/>
              </a:solidFill>
            </a:endParaRPr>
          </a:p>
          <a:p>
            <a:pPr indent="-228600" lvl="0" marL="685800" rtl="0" algn="l">
              <a:lnSpc>
                <a:spcPct val="150000"/>
              </a:lnSpc>
              <a:spcBef>
                <a:spcPts val="0"/>
              </a:spcBef>
              <a:spcAft>
                <a:spcPts val="0"/>
              </a:spcAft>
              <a:buClr>
                <a:srgbClr val="333333"/>
              </a:buClr>
              <a:buSzPct val="100000"/>
              <a:buFont typeface="Calibri"/>
              <a:buNone/>
            </a:pPr>
            <a:r>
              <a:rPr lang="en" sz="4000">
                <a:solidFill>
                  <a:srgbClr val="333333"/>
                </a:solidFill>
                <a:uFill>
                  <a:noFill/>
                </a:uFill>
                <a:hlinkClick r:id="rId8">
                  <a:extLst>
                    <a:ext uri="{A12FA001-AC4F-418D-AE19-62706E023703}">
                      <ahyp:hlinkClr val="tx"/>
                    </a:ext>
                  </a:extLst>
                </a:hlinkClick>
              </a:rPr>
              <a:t>Mount Holyoke College</a:t>
            </a:r>
            <a:r>
              <a:rPr lang="en" sz="4000">
                <a:solidFill>
                  <a:srgbClr val="333333"/>
                </a:solidFill>
              </a:rPr>
              <a:t> (MA)</a:t>
            </a:r>
            <a:endParaRPr sz="4000">
              <a:solidFill>
                <a:srgbClr val="333333"/>
              </a:solidFill>
            </a:endParaRPr>
          </a:p>
          <a:p>
            <a:pPr indent="-228600" lvl="0" marL="685800" rtl="0" algn="l">
              <a:lnSpc>
                <a:spcPct val="150000"/>
              </a:lnSpc>
              <a:spcBef>
                <a:spcPts val="0"/>
              </a:spcBef>
              <a:spcAft>
                <a:spcPts val="0"/>
              </a:spcAft>
              <a:buClr>
                <a:srgbClr val="333333"/>
              </a:buClr>
              <a:buSzPct val="100000"/>
              <a:buFont typeface="Calibri"/>
              <a:buNone/>
            </a:pPr>
            <a:r>
              <a:rPr lang="en" sz="4000">
                <a:solidFill>
                  <a:srgbClr val="333333"/>
                </a:solidFill>
                <a:uFill>
                  <a:noFill/>
                </a:uFill>
                <a:hlinkClick r:id="rId9">
                  <a:extLst>
                    <a:ext uri="{A12FA001-AC4F-418D-AE19-62706E023703}">
                      <ahyp:hlinkClr val="tx"/>
                    </a:ext>
                  </a:extLst>
                </a:hlinkClick>
              </a:rPr>
              <a:t>Pomona College</a:t>
            </a:r>
            <a:r>
              <a:rPr lang="en" sz="4000">
                <a:solidFill>
                  <a:srgbClr val="333333"/>
                </a:solidFill>
              </a:rPr>
              <a:t> (CA)</a:t>
            </a:r>
            <a:endParaRPr sz="4000">
              <a:solidFill>
                <a:srgbClr val="333333"/>
              </a:solidFill>
            </a:endParaRPr>
          </a:p>
          <a:p>
            <a:pPr indent="-228600" lvl="0" marL="685800" rtl="0" algn="l">
              <a:lnSpc>
                <a:spcPct val="150000"/>
              </a:lnSpc>
              <a:spcBef>
                <a:spcPts val="0"/>
              </a:spcBef>
              <a:spcAft>
                <a:spcPts val="0"/>
              </a:spcAft>
              <a:buClr>
                <a:srgbClr val="333333"/>
              </a:buClr>
              <a:buSzPct val="100000"/>
              <a:buFont typeface="Calibri"/>
              <a:buNone/>
            </a:pPr>
            <a:r>
              <a:rPr lang="en" sz="4000">
                <a:solidFill>
                  <a:srgbClr val="333333"/>
                </a:solidFill>
                <a:uFill>
                  <a:noFill/>
                </a:uFill>
                <a:hlinkClick r:id="rId10">
                  <a:extLst>
                    <a:ext uri="{A12FA001-AC4F-418D-AE19-62706E023703}">
                      <ahyp:hlinkClr val="tx"/>
                    </a:ext>
                  </a:extLst>
                </a:hlinkClick>
              </a:rPr>
              <a:t>Princeton University</a:t>
            </a:r>
            <a:r>
              <a:rPr lang="en" sz="4000">
                <a:solidFill>
                  <a:srgbClr val="333333"/>
                </a:solidFill>
              </a:rPr>
              <a:t> (NJ)</a:t>
            </a:r>
            <a:endParaRPr sz="4000">
              <a:solidFill>
                <a:srgbClr val="333333"/>
              </a:solidFill>
            </a:endParaRPr>
          </a:p>
          <a:p>
            <a:pPr indent="-228600" lvl="0" marL="685800" rtl="0" algn="l">
              <a:lnSpc>
                <a:spcPct val="150000"/>
              </a:lnSpc>
              <a:spcBef>
                <a:spcPts val="0"/>
              </a:spcBef>
              <a:spcAft>
                <a:spcPts val="0"/>
              </a:spcAft>
              <a:buClr>
                <a:srgbClr val="333333"/>
              </a:buClr>
              <a:buSzPct val="100000"/>
              <a:buFont typeface="Calibri"/>
              <a:buNone/>
            </a:pPr>
            <a:r>
              <a:rPr lang="en" sz="4000">
                <a:solidFill>
                  <a:srgbClr val="333333"/>
                </a:solidFill>
                <a:uFill>
                  <a:noFill/>
                </a:uFill>
                <a:hlinkClick r:id="rId11">
                  <a:extLst>
                    <a:ext uri="{A12FA001-AC4F-418D-AE19-62706E023703}">
                      <ahyp:hlinkClr val="tx"/>
                    </a:ext>
                  </a:extLst>
                </a:hlinkClick>
              </a:rPr>
              <a:t>Smith College</a:t>
            </a:r>
            <a:r>
              <a:rPr lang="en" sz="4000">
                <a:solidFill>
                  <a:srgbClr val="333333"/>
                </a:solidFill>
              </a:rPr>
              <a:t> (MA)</a:t>
            </a:r>
            <a:endParaRPr sz="4000">
              <a:solidFill>
                <a:srgbClr val="333333"/>
              </a:solidFill>
            </a:endParaRPr>
          </a:p>
          <a:p>
            <a:pPr indent="-228600" lvl="0" marL="685800" rtl="0" algn="l">
              <a:lnSpc>
                <a:spcPct val="150000"/>
              </a:lnSpc>
              <a:spcBef>
                <a:spcPts val="0"/>
              </a:spcBef>
              <a:spcAft>
                <a:spcPts val="0"/>
              </a:spcAft>
              <a:buClr>
                <a:srgbClr val="333333"/>
              </a:buClr>
              <a:buSzPct val="100000"/>
              <a:buFont typeface="Calibri"/>
              <a:buNone/>
            </a:pPr>
            <a:r>
              <a:rPr lang="en" sz="4000">
                <a:solidFill>
                  <a:srgbClr val="333333"/>
                </a:solidFill>
                <a:uFill>
                  <a:noFill/>
                </a:uFill>
                <a:hlinkClick r:id="rId12">
                  <a:extLst>
                    <a:ext uri="{A12FA001-AC4F-418D-AE19-62706E023703}">
                      <ahyp:hlinkClr val="tx"/>
                    </a:ext>
                  </a:extLst>
                </a:hlinkClick>
              </a:rPr>
              <a:t>Spelman College</a:t>
            </a:r>
            <a:r>
              <a:rPr lang="en" sz="4000">
                <a:solidFill>
                  <a:srgbClr val="333333"/>
                </a:solidFill>
              </a:rPr>
              <a:t> (GA)</a:t>
            </a:r>
            <a:endParaRPr sz="4000">
              <a:solidFill>
                <a:srgbClr val="333333"/>
              </a:solidFill>
            </a:endParaRPr>
          </a:p>
          <a:p>
            <a:pPr indent="-228600" lvl="0" marL="685800" rtl="0" algn="l">
              <a:lnSpc>
                <a:spcPct val="150000"/>
              </a:lnSpc>
              <a:spcBef>
                <a:spcPts val="0"/>
              </a:spcBef>
              <a:spcAft>
                <a:spcPts val="0"/>
              </a:spcAft>
              <a:buClr>
                <a:srgbClr val="333333"/>
              </a:buClr>
              <a:buSzPct val="100000"/>
              <a:buFont typeface="Calibri"/>
              <a:buNone/>
            </a:pPr>
            <a:r>
              <a:rPr lang="en" sz="4000">
                <a:solidFill>
                  <a:srgbClr val="333333"/>
                </a:solidFill>
                <a:uFill>
                  <a:noFill/>
                </a:uFill>
                <a:hlinkClick r:id="rId13">
                  <a:extLst>
                    <a:ext uri="{A12FA001-AC4F-418D-AE19-62706E023703}">
                      <ahyp:hlinkClr val="tx"/>
                    </a:ext>
                  </a:extLst>
                </a:hlinkClick>
              </a:rPr>
              <a:t>Swarthmore College</a:t>
            </a:r>
            <a:r>
              <a:rPr lang="en" sz="4000">
                <a:solidFill>
                  <a:srgbClr val="333333"/>
                </a:solidFill>
              </a:rPr>
              <a:t> (PA)</a:t>
            </a:r>
            <a:endParaRPr sz="4000">
              <a:solidFill>
                <a:srgbClr val="333333"/>
              </a:solidFill>
            </a:endParaRPr>
          </a:p>
          <a:p>
            <a:pPr indent="-228600" lvl="0" marL="685800" rtl="0" algn="l">
              <a:lnSpc>
                <a:spcPct val="150000"/>
              </a:lnSpc>
              <a:spcBef>
                <a:spcPts val="0"/>
              </a:spcBef>
              <a:spcAft>
                <a:spcPts val="0"/>
              </a:spcAft>
              <a:buClr>
                <a:srgbClr val="333333"/>
              </a:buClr>
              <a:buSzPct val="100000"/>
              <a:buFont typeface="Calibri"/>
              <a:buNone/>
            </a:pPr>
            <a:r>
              <a:rPr lang="en" sz="4000">
                <a:solidFill>
                  <a:srgbClr val="333333"/>
                </a:solidFill>
                <a:uFill>
                  <a:noFill/>
                </a:uFill>
                <a:hlinkClick r:id="rId14">
                  <a:extLst>
                    <a:ext uri="{A12FA001-AC4F-418D-AE19-62706E023703}">
                      <ahyp:hlinkClr val="tx"/>
                    </a:ext>
                  </a:extLst>
                </a:hlinkClick>
              </a:rPr>
              <a:t>Williams College</a:t>
            </a:r>
            <a:r>
              <a:rPr lang="en" sz="4000">
                <a:solidFill>
                  <a:srgbClr val="333333"/>
                </a:solidFill>
              </a:rPr>
              <a:t> (MA)</a:t>
            </a:r>
            <a:endParaRPr sz="4000">
              <a:solidFill>
                <a:srgbClr val="333333"/>
              </a:solidFill>
            </a:endParaRPr>
          </a:p>
          <a:p>
            <a:pPr indent="-228600" lvl="0" marL="685800" rtl="0" algn="l">
              <a:lnSpc>
                <a:spcPct val="150000"/>
              </a:lnSpc>
              <a:spcBef>
                <a:spcPts val="0"/>
              </a:spcBef>
              <a:spcAft>
                <a:spcPts val="0"/>
              </a:spcAft>
              <a:buClr>
                <a:srgbClr val="333333"/>
              </a:buClr>
              <a:buSzPct val="100000"/>
              <a:buFont typeface="Calibri"/>
              <a:buNone/>
            </a:pPr>
            <a:r>
              <a:rPr lang="en" sz="4000">
                <a:solidFill>
                  <a:srgbClr val="333333"/>
                </a:solidFill>
                <a:uFill>
                  <a:noFill/>
                </a:uFill>
                <a:hlinkClick r:id="rId15">
                  <a:extLst>
                    <a:ext uri="{A12FA001-AC4F-418D-AE19-62706E023703}">
                      <ahyp:hlinkClr val="tx"/>
                    </a:ext>
                  </a:extLst>
                </a:hlinkClick>
              </a:rPr>
              <a:t>Yale University</a:t>
            </a:r>
            <a:r>
              <a:rPr lang="en" sz="4000">
                <a:solidFill>
                  <a:srgbClr val="333333"/>
                </a:solidFill>
              </a:rPr>
              <a:t> (CT)</a:t>
            </a:r>
            <a:endParaRPr sz="4000">
              <a:solidFill>
                <a:srgbClr val="333333"/>
              </a:solidFill>
            </a:endParaRPr>
          </a:p>
          <a:p>
            <a:pPr indent="0" lvl="0" marL="0" rtl="0" algn="l">
              <a:spcBef>
                <a:spcPts val="2300"/>
              </a:spcBef>
              <a:spcAft>
                <a:spcPts val="0"/>
              </a:spcAft>
              <a:buNone/>
            </a:pPr>
            <a:r>
              <a:t/>
            </a:r>
            <a:endParaRPr/>
          </a:p>
        </p:txBody>
      </p:sp>
      <p:sp>
        <p:nvSpPr>
          <p:cNvPr id="232" name="Google Shape;232;p37"/>
          <p:cNvSpPr txBox="1"/>
          <p:nvPr>
            <p:ph idx="2" type="body"/>
          </p:nvPr>
        </p:nvSpPr>
        <p:spPr>
          <a:xfrm>
            <a:off x="4832400" y="1152475"/>
            <a:ext cx="3999900" cy="3416400"/>
          </a:xfrm>
          <a:prstGeom prst="rect">
            <a:avLst/>
          </a:prstGeom>
        </p:spPr>
        <p:txBody>
          <a:bodyPr anchorCtr="0" anchor="t" bIns="45700" lIns="91425" spcFirstLastPara="1" rIns="91425" wrap="square" tIns="45700">
            <a:normAutofit fontScale="25000" lnSpcReduction="20000"/>
          </a:bodyPr>
          <a:lstStyle/>
          <a:p>
            <a:pPr indent="0" lvl="0" marL="0" rtl="0" algn="l">
              <a:spcBef>
                <a:spcPts val="750"/>
              </a:spcBef>
              <a:spcAft>
                <a:spcPts val="0"/>
              </a:spcAft>
              <a:buNone/>
            </a:pPr>
            <a:r>
              <a:rPr b="1" lang="en" sz="4150">
                <a:highlight>
                  <a:srgbClr val="FFFF00"/>
                </a:highlight>
              </a:rPr>
              <a:t>Connect with Pathways Program</a:t>
            </a:r>
            <a:r>
              <a:rPr lang="en" sz="4150"/>
              <a:t>:</a:t>
            </a:r>
            <a:endParaRPr sz="4150"/>
          </a:p>
          <a:p>
            <a:pPr indent="0" lvl="0" marL="0" rtl="0" algn="l">
              <a:lnSpc>
                <a:spcPct val="115000"/>
              </a:lnSpc>
              <a:spcBef>
                <a:spcPts val="0"/>
              </a:spcBef>
              <a:spcAft>
                <a:spcPts val="0"/>
              </a:spcAft>
              <a:buNone/>
            </a:pPr>
            <a:r>
              <a:rPr lang="en" sz="4150">
                <a:solidFill>
                  <a:srgbClr val="333333"/>
                </a:solidFill>
                <a:highlight>
                  <a:srgbClr val="FFFFFF"/>
                </a:highlight>
              </a:rPr>
              <a:t>Pathways wants you to dream big!    </a:t>
            </a:r>
            <a:r>
              <a:rPr b="1" lang="en" sz="4150">
                <a:solidFill>
                  <a:srgbClr val="333333"/>
                </a:solidFill>
                <a:highlight>
                  <a:srgbClr val="FFFFFF"/>
                </a:highlight>
              </a:rPr>
              <a:t>NEVER TOO EARLY TO TALK TRANSFER!</a:t>
            </a:r>
            <a:endParaRPr b="1" sz="3350">
              <a:solidFill>
                <a:srgbClr val="333333"/>
              </a:solidFill>
              <a:highlight>
                <a:srgbClr val="FFFFFF"/>
              </a:highlight>
            </a:endParaRPr>
          </a:p>
          <a:p>
            <a:pPr indent="0" lvl="0" marL="0" rtl="0" algn="l">
              <a:lnSpc>
                <a:spcPct val="115000"/>
              </a:lnSpc>
              <a:spcBef>
                <a:spcPts val="1500"/>
              </a:spcBef>
              <a:spcAft>
                <a:spcPts val="0"/>
              </a:spcAft>
              <a:buClr>
                <a:schemeClr val="dk1"/>
              </a:buClr>
              <a:buSzPct val="26506"/>
              <a:buFont typeface="Arial"/>
              <a:buNone/>
            </a:pPr>
            <a:r>
              <a:rPr lang="en" sz="4150">
                <a:solidFill>
                  <a:srgbClr val="333333"/>
                </a:solidFill>
                <a:highlight>
                  <a:srgbClr val="FFFFFF"/>
                </a:highlight>
              </a:rPr>
              <a:t>Pathways Program is a transfer support program that helps promising students the ability to succeed at HCC and </a:t>
            </a:r>
            <a:r>
              <a:rPr b="1" lang="en" sz="4150">
                <a:solidFill>
                  <a:srgbClr val="333333"/>
                </a:solidFill>
                <a:highlight>
                  <a:srgbClr val="FFFFFF"/>
                </a:highlight>
              </a:rPr>
              <a:t>explore transfer opportunities to selective liberal arts colleges such as Mount Holyoke, Smith, Amherst, Williams, and others</a:t>
            </a:r>
            <a:r>
              <a:rPr lang="en" sz="4150">
                <a:solidFill>
                  <a:srgbClr val="333333"/>
                </a:solidFill>
                <a:highlight>
                  <a:srgbClr val="FFFFFF"/>
                </a:highlight>
              </a:rPr>
              <a:t>. The program intentionally fosters student relationships utilizing the holistic approach to o</a:t>
            </a:r>
            <a:r>
              <a:rPr b="1" lang="en" sz="4150">
                <a:solidFill>
                  <a:srgbClr val="333333"/>
                </a:solidFill>
                <a:highlight>
                  <a:srgbClr val="FFFFFF"/>
                </a:highlight>
              </a:rPr>
              <a:t>ffer academic and personal support such as advising, workshops, hosting transfer information sessions with selective college representatives, conducting college visits and assists with the transfer process to selective colleges for high-potential students</a:t>
            </a:r>
            <a:r>
              <a:rPr lang="en" sz="4150">
                <a:solidFill>
                  <a:srgbClr val="333333"/>
                </a:solidFill>
                <a:highlight>
                  <a:srgbClr val="FFFFFF"/>
                </a:highlight>
              </a:rPr>
              <a:t>, especially from underrepresented backgrounds. If you love learning, we welcome you to have exploratory conversations about select colleges' transfer admissions processes, majors and course selections, and GPA requirements.</a:t>
            </a:r>
            <a:r>
              <a:rPr lang="en" sz="4150"/>
              <a:t> </a:t>
            </a:r>
            <a:endParaRPr i="1" sz="4150">
              <a:solidFill>
                <a:srgbClr val="333333"/>
              </a:solidFill>
              <a:highlight>
                <a:srgbClr val="FFFFFF"/>
              </a:highlight>
            </a:endParaRPr>
          </a:p>
          <a:p>
            <a:pPr indent="0" lvl="0" marL="0" rtl="0" algn="l">
              <a:lnSpc>
                <a:spcPct val="115000"/>
              </a:lnSpc>
              <a:spcBef>
                <a:spcPts val="1500"/>
              </a:spcBef>
              <a:spcAft>
                <a:spcPts val="0"/>
              </a:spcAft>
              <a:buClr>
                <a:schemeClr val="dk1"/>
              </a:buClr>
              <a:buSzPct val="26506"/>
              <a:buFont typeface="Arial"/>
              <a:buNone/>
            </a:pPr>
            <a:r>
              <a:rPr b="1" lang="en" sz="4150">
                <a:solidFill>
                  <a:srgbClr val="333333"/>
                </a:solidFill>
                <a:highlight>
                  <a:srgbClr val="FFFF00"/>
                </a:highlight>
              </a:rPr>
              <a:t>Contact</a:t>
            </a:r>
            <a:br>
              <a:rPr lang="en" sz="4150">
                <a:solidFill>
                  <a:srgbClr val="333333"/>
                </a:solidFill>
                <a:highlight>
                  <a:srgbClr val="FFFFFF"/>
                </a:highlight>
              </a:rPr>
            </a:br>
            <a:r>
              <a:rPr lang="en" sz="4150">
                <a:solidFill>
                  <a:srgbClr val="333333"/>
                </a:solidFill>
                <a:highlight>
                  <a:srgbClr val="FFFFFF"/>
                </a:highlight>
              </a:rPr>
              <a:t>Camille Close, DON 283</a:t>
            </a:r>
            <a:br>
              <a:rPr lang="en" sz="4150">
                <a:solidFill>
                  <a:srgbClr val="333333"/>
                </a:solidFill>
                <a:highlight>
                  <a:srgbClr val="FFFFFF"/>
                </a:highlight>
              </a:rPr>
            </a:br>
            <a:r>
              <a:rPr lang="en" sz="4150">
                <a:solidFill>
                  <a:srgbClr val="333333"/>
                </a:solidFill>
                <a:highlight>
                  <a:srgbClr val="FFFFFF"/>
                </a:highlight>
              </a:rPr>
              <a:t>Email: cclose@hcc.edu</a:t>
            </a:r>
            <a:br>
              <a:rPr lang="en" sz="4150">
                <a:solidFill>
                  <a:srgbClr val="333333"/>
                </a:solidFill>
                <a:highlight>
                  <a:srgbClr val="FFFFFF"/>
                </a:highlight>
              </a:rPr>
            </a:br>
            <a:r>
              <a:rPr lang="en" sz="4150">
                <a:solidFill>
                  <a:srgbClr val="333333"/>
                </a:solidFill>
                <a:highlight>
                  <a:srgbClr val="FFFFFF"/>
                </a:highlight>
              </a:rPr>
              <a:t>Phone: </a:t>
            </a:r>
            <a:r>
              <a:rPr lang="en" sz="4150">
                <a:solidFill>
                  <a:srgbClr val="333333"/>
                </a:solidFill>
                <a:highlight>
                  <a:srgbClr val="FFFFFF"/>
                </a:highlight>
                <a:uFill>
                  <a:noFill/>
                </a:uFill>
                <a:hlinkClick r:id="rId16">
                  <a:extLst>
                    <a:ext uri="{A12FA001-AC4F-418D-AE19-62706E023703}">
                      <ahyp:hlinkClr val="tx"/>
                    </a:ext>
                  </a:extLst>
                </a:hlinkClick>
              </a:rPr>
              <a:t>413.552.2277</a:t>
            </a:r>
            <a:br>
              <a:rPr lang="en" sz="3350">
                <a:solidFill>
                  <a:srgbClr val="333333"/>
                </a:solidFill>
                <a:highlight>
                  <a:srgbClr val="FFFFFF"/>
                </a:highlight>
                <a:uFill>
                  <a:noFill/>
                </a:uFill>
                <a:hlinkClick r:id="rId17">
                  <a:extLst>
                    <a:ext uri="{A12FA001-AC4F-418D-AE19-62706E023703}">
                      <ahyp:hlinkClr val="tx"/>
                    </a:ext>
                  </a:extLst>
                </a:hlinkClick>
              </a:rPr>
            </a:br>
            <a:endParaRPr sz="3350">
              <a:solidFill>
                <a:srgbClr val="333333"/>
              </a:solidFill>
              <a:highlight>
                <a:srgbClr val="FFFFFF"/>
              </a:highlight>
            </a:endParaRPr>
          </a:p>
          <a:p>
            <a:pPr indent="0" lvl="0" marL="0" rtl="0" algn="l">
              <a:lnSpc>
                <a:spcPct val="115000"/>
              </a:lnSpc>
              <a:spcBef>
                <a:spcPts val="1500"/>
              </a:spcBef>
              <a:spcAft>
                <a:spcPts val="0"/>
              </a:spcAft>
              <a:buClr>
                <a:schemeClr val="dk1"/>
              </a:buClr>
              <a:buSzPct val="100000"/>
              <a:buFont typeface="Arial"/>
              <a:buNone/>
            </a:pPr>
            <a:r>
              <a:t/>
            </a:r>
            <a:endParaRPr sz="1100">
              <a:latin typeface="Arial"/>
              <a:ea typeface="Arial"/>
              <a:cs typeface="Arial"/>
              <a:sym typeface="Arial"/>
            </a:endParaRPr>
          </a:p>
          <a:p>
            <a:pPr indent="0" lvl="0" marL="0" rtl="0" algn="l">
              <a:spcBef>
                <a:spcPts val="75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