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4"/>
    <p:sldMasterId id="2147483660" r:id="rId5"/>
    <p:sldMasterId id="2147483875" r:id="rId6"/>
    <p:sldMasterId id="2147483891" r:id="rId7"/>
  </p:sldMasterIdLst>
  <p:notesMasterIdLst>
    <p:notesMasterId r:id="rId34"/>
  </p:notesMasterIdLst>
  <p:sldIdLst>
    <p:sldId id="395" r:id="rId8"/>
    <p:sldId id="396" r:id="rId9"/>
    <p:sldId id="444" r:id="rId10"/>
    <p:sldId id="341" r:id="rId11"/>
    <p:sldId id="342" r:id="rId12"/>
    <p:sldId id="405" r:id="rId13"/>
    <p:sldId id="331" r:id="rId14"/>
    <p:sldId id="4105" r:id="rId15"/>
    <p:sldId id="4104" r:id="rId16"/>
    <p:sldId id="307" r:id="rId17"/>
    <p:sldId id="407" r:id="rId18"/>
    <p:sldId id="406" r:id="rId19"/>
    <p:sldId id="634" r:id="rId20"/>
    <p:sldId id="256" r:id="rId21"/>
    <p:sldId id="414" r:id="rId22"/>
    <p:sldId id="409" r:id="rId23"/>
    <p:sldId id="259" r:id="rId24"/>
    <p:sldId id="410" r:id="rId25"/>
    <p:sldId id="411" r:id="rId26"/>
    <p:sldId id="412" r:id="rId27"/>
    <p:sldId id="332" r:id="rId28"/>
    <p:sldId id="413" r:id="rId29"/>
    <p:sldId id="373" r:id="rId30"/>
    <p:sldId id="293" r:id="rId31"/>
    <p:sldId id="261" r:id="rId32"/>
    <p:sldId id="263" r:id="rId33"/>
  </p:sldIdLst>
  <p:sldSz cx="12192000" cy="6858000"/>
  <p:notesSz cx="7077075" cy="9363075"/>
  <p:embeddedFontLst>
    <p:embeddedFont>
      <p:font typeface="Aharoni" panose="020B0604020202020204" charset="-79"/>
      <p:bold r:id="rId35"/>
    </p:embeddedFont>
    <p:embeddedFont>
      <p:font typeface="Verdana" panose="020B0604030504040204" pitchFamily="34" charset="0"/>
      <p:regular r:id="rId36"/>
      <p:bold r:id="rId37"/>
      <p:italic r:id="rId38"/>
      <p:boldItalic r:id="rId39"/>
    </p:embeddedFont>
    <p:embeddedFont>
      <p:font typeface="Lucida Sans Unicode" panose="020B0602030504020204" pitchFamily="34" charset="0"/>
      <p:regular r:id="rId40"/>
    </p:embeddedFont>
    <p:embeddedFont>
      <p:font typeface="Wingdings 2" panose="05020102010507070707" pitchFamily="18" charset="2"/>
      <p:regular r:id="rId41"/>
    </p:embeddedFont>
    <p:embeddedFont>
      <p:font typeface="Bierstadt" panose="020B0604020202020204" charset="0"/>
      <p:regular r:id="rId42"/>
      <p:bold r:id="rId43"/>
      <p:italic r:id="rId44"/>
      <p:boldItalic r:id="rId45"/>
    </p:embeddedFont>
    <p:embeddedFont>
      <p:font typeface="Trebuchet MS" panose="020B0603020202020204" pitchFamily="34" charset="0"/>
      <p:regular r:id="rId46"/>
      <p:bold r:id="rId47"/>
      <p:italic r:id="rId48"/>
      <p:boldItalic r:id="rId49"/>
    </p:embeddedFont>
    <p:embeddedFont>
      <p:font typeface="DM Sans" panose="020B0604020202020204" charset="0"/>
      <p:regular r:id="rId50"/>
      <p:bold r:id="rId51"/>
      <p:italic r:id="rId52"/>
      <p:boldItalic r:id="rId53"/>
    </p:embeddedFont>
    <p:embeddedFont>
      <p:font typeface="Arial Bold" panose="020B0704020202020204" pitchFamily="34" charset="0"/>
      <p:bold r:id="rId54"/>
    </p:embeddedFont>
    <p:embeddedFont>
      <p:font typeface="Cambria Math" panose="02040503050406030204" pitchFamily="18" charset="0"/>
      <p:regular r:id="rId55"/>
    </p:embeddedFont>
    <p:embeddedFont>
      <p:font typeface="Calibri" panose="020F0502020204030204" pitchFamily="34" charset="0"/>
      <p:regular r:id="rId56"/>
      <p:bold r:id="rId57"/>
      <p:italic r:id="rId58"/>
      <p:boldItalic r:id="rId59"/>
    </p:embeddedFont>
    <p:embeddedFont>
      <p:font typeface="Arial Black" panose="020B0A04020102020204" pitchFamily="34" charset="0"/>
      <p:bold r:id="rId60"/>
    </p:embeddedFont>
    <p:embeddedFont>
      <p:font typeface="Wingdings 3" panose="05040102010807070707" pitchFamily="18" charset="2"/>
      <p:regular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4152">
          <p15:clr>
            <a:srgbClr val="9AA0A6"/>
          </p15:clr>
        </p15:guide>
        <p15:guide id="2" pos="52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3266"/>
    <a:srgbClr val="000099"/>
    <a:srgbClr val="0082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297AD8-6EFD-4E9D-85E4-AE93D87946D8}" v="83" dt="2023-02-27T22:09:31.553"/>
    <p1510:client id="{AEEF9747-73B7-43AF-A353-DD13F8811B62}" v="2" dt="2023-02-28T19:37:48.863"/>
    <p1510:client id="{FECBABA0-FC3D-5D4D-843B-8D439250E5F3}" v="18" dt="2023-02-27T22:46:01.5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228" autoAdjust="0"/>
  </p:normalViewPr>
  <p:slideViewPr>
    <p:cSldViewPr snapToGrid="0">
      <p:cViewPr>
        <p:scale>
          <a:sx n="80" d="100"/>
          <a:sy n="80" d="100"/>
        </p:scale>
        <p:origin x="-96" y="-702"/>
      </p:cViewPr>
      <p:guideLst>
        <p:guide orient="horz" pos="4152"/>
        <p:guide pos="5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5.fntdata"/><Relationship Id="rId21" Type="http://schemas.openxmlformats.org/officeDocument/2006/relationships/slide" Target="slides/slide14.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66"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61" Type="http://schemas.openxmlformats.org/officeDocument/2006/relationships/font" Target="fonts/font27.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font" Target="fonts/font26.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font" Target="fonts/font17.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micha\Downloads\Enrollmen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Sheet1!$G$3</c:f>
              <c:strCache>
                <c:ptCount val="1"/>
                <c:pt idx="0">
                  <c:v>College Bound</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Sheet1!$H$2:$S$2</c:f>
              <c:strCache>
                <c:ptCount val="12"/>
                <c:pt idx="0">
                  <c:v>1st Grade</c:v>
                </c:pt>
                <c:pt idx="1">
                  <c:v>2nd Grade</c:v>
                </c:pt>
                <c:pt idx="2">
                  <c:v>3rd Grade</c:v>
                </c:pt>
                <c:pt idx="3">
                  <c:v>4th Grade</c:v>
                </c:pt>
                <c:pt idx="4">
                  <c:v>5th Grade</c:v>
                </c:pt>
                <c:pt idx="5">
                  <c:v>6th Grade</c:v>
                </c:pt>
                <c:pt idx="6">
                  <c:v>7th Grade</c:v>
                </c:pt>
                <c:pt idx="7">
                  <c:v>8th Grade</c:v>
                </c:pt>
                <c:pt idx="8">
                  <c:v>9th Grade</c:v>
                </c:pt>
                <c:pt idx="9">
                  <c:v>10th Grade</c:v>
                </c:pt>
                <c:pt idx="10">
                  <c:v>11th Grade</c:v>
                </c:pt>
                <c:pt idx="11">
                  <c:v>12th Grade</c:v>
                </c:pt>
              </c:strCache>
            </c:strRef>
          </c:cat>
          <c:val>
            <c:numRef>
              <c:f>Sheet1!$H$3:$S$3</c:f>
              <c:numCache>
                <c:formatCode>0</c:formatCode>
                <c:ptCount val="12"/>
                <c:pt idx="0">
                  <c:v>3027.2</c:v>
                </c:pt>
                <c:pt idx="1">
                  <c:v>3197.15</c:v>
                </c:pt>
                <c:pt idx="2">
                  <c:v>3127.85</c:v>
                </c:pt>
                <c:pt idx="3">
                  <c:v>3167.45</c:v>
                </c:pt>
                <c:pt idx="4">
                  <c:v>3152.0499999999997</c:v>
                </c:pt>
                <c:pt idx="5">
                  <c:v>3260.4</c:v>
                </c:pt>
                <c:pt idx="6">
                  <c:v>3134.45</c:v>
                </c:pt>
                <c:pt idx="7">
                  <c:v>3329.15</c:v>
                </c:pt>
                <c:pt idx="8">
                  <c:v>3262.0499999999997</c:v>
                </c:pt>
                <c:pt idx="9">
                  <c:v>3073.4</c:v>
                </c:pt>
                <c:pt idx="10">
                  <c:v>3077.25</c:v>
                </c:pt>
                <c:pt idx="11">
                  <c:v>2892.45</c:v>
                </c:pt>
              </c:numCache>
            </c:numRef>
          </c:val>
          <c:extLst xmlns:c16r2="http://schemas.microsoft.com/office/drawing/2015/06/chart">
            <c:ext xmlns:c16="http://schemas.microsoft.com/office/drawing/2014/chart" uri="{C3380CC4-5D6E-409C-BE32-E72D297353CC}">
              <c16:uniqueId val="{00000000-F64F-4A51-BB54-8F75BEA68DE0}"/>
            </c:ext>
          </c:extLst>
        </c:ser>
        <c:ser>
          <c:idx val="1"/>
          <c:order val="1"/>
          <c:tx>
            <c:strRef>
              <c:f>Sheet1!$G$4</c:f>
              <c:strCache>
                <c:ptCount val="1"/>
                <c:pt idx="0">
                  <c:v>No Higher Ed Plans</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Sheet1!$H$2:$S$2</c:f>
              <c:strCache>
                <c:ptCount val="12"/>
                <c:pt idx="0">
                  <c:v>1st Grade</c:v>
                </c:pt>
                <c:pt idx="1">
                  <c:v>2nd Grade</c:v>
                </c:pt>
                <c:pt idx="2">
                  <c:v>3rd Grade</c:v>
                </c:pt>
                <c:pt idx="3">
                  <c:v>4th Grade</c:v>
                </c:pt>
                <c:pt idx="4">
                  <c:v>5th Grade</c:v>
                </c:pt>
                <c:pt idx="5">
                  <c:v>6th Grade</c:v>
                </c:pt>
                <c:pt idx="6">
                  <c:v>7th Grade</c:v>
                </c:pt>
                <c:pt idx="7">
                  <c:v>8th Grade</c:v>
                </c:pt>
                <c:pt idx="8">
                  <c:v>9th Grade</c:v>
                </c:pt>
                <c:pt idx="9">
                  <c:v>10th Grade</c:v>
                </c:pt>
                <c:pt idx="10">
                  <c:v>11th Grade</c:v>
                </c:pt>
                <c:pt idx="11">
                  <c:v>12th Grade</c:v>
                </c:pt>
              </c:strCache>
            </c:strRef>
          </c:cat>
          <c:val>
            <c:numRef>
              <c:f>Sheet1!$H$4:$S$4</c:f>
              <c:numCache>
                <c:formatCode>0</c:formatCode>
                <c:ptCount val="12"/>
                <c:pt idx="0">
                  <c:v>2476.8000000000002</c:v>
                </c:pt>
                <c:pt idx="1">
                  <c:v>2615.85</c:v>
                </c:pt>
                <c:pt idx="2">
                  <c:v>2559.15</c:v>
                </c:pt>
                <c:pt idx="3">
                  <c:v>2591.5500000000002</c:v>
                </c:pt>
                <c:pt idx="4">
                  <c:v>2578.9500000000003</c:v>
                </c:pt>
                <c:pt idx="5">
                  <c:v>2667.6</c:v>
                </c:pt>
                <c:pt idx="6">
                  <c:v>2564.5500000000002</c:v>
                </c:pt>
                <c:pt idx="7">
                  <c:v>2723.85</c:v>
                </c:pt>
                <c:pt idx="8">
                  <c:v>2668.9500000000003</c:v>
                </c:pt>
                <c:pt idx="9">
                  <c:v>2514.6</c:v>
                </c:pt>
                <c:pt idx="10">
                  <c:v>2517.75</c:v>
                </c:pt>
                <c:pt idx="11">
                  <c:v>2366.5500000000002</c:v>
                </c:pt>
              </c:numCache>
            </c:numRef>
          </c:val>
          <c:extLst xmlns:c16r2="http://schemas.microsoft.com/office/drawing/2015/06/chart">
            <c:ext xmlns:c16="http://schemas.microsoft.com/office/drawing/2014/chart" uri="{C3380CC4-5D6E-409C-BE32-E72D297353CC}">
              <c16:uniqueId val="{00000001-F64F-4A51-BB54-8F75BEA68DE0}"/>
            </c:ext>
          </c:extLst>
        </c:ser>
        <c:dLbls>
          <c:showLegendKey val="0"/>
          <c:showVal val="0"/>
          <c:showCatName val="0"/>
          <c:showSerName val="0"/>
          <c:showPercent val="0"/>
          <c:showBubbleSize val="0"/>
        </c:dLbls>
        <c:gapWidth val="95"/>
        <c:overlap val="100"/>
        <c:axId val="204195712"/>
        <c:axId val="204197248"/>
      </c:barChart>
      <c:catAx>
        <c:axId val="20419571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204197248"/>
        <c:crosses val="autoZero"/>
        <c:auto val="1"/>
        <c:lblAlgn val="ctr"/>
        <c:lblOffset val="100"/>
        <c:noMultiLvlLbl val="0"/>
      </c:catAx>
      <c:valAx>
        <c:axId val="204197248"/>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204195712"/>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2000" b="0" i="0" u="none" strike="noStrike" kern="1200" baseline="0">
                <a:solidFill>
                  <a:schemeClr val="lt1">
                    <a:lumMod val="85000"/>
                  </a:schemeClr>
                </a:solidFill>
                <a:latin typeface="+mn-lt"/>
                <a:ea typeface="+mn-ea"/>
                <a:cs typeface="+mn-cs"/>
              </a:defRPr>
            </a:pPr>
            <a:endParaRPr lang="en-US"/>
          </a:p>
        </c:txPr>
      </c:dTable>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iagrams/_rels/data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35.svg"/><Relationship Id="rId1" Type="http://schemas.openxmlformats.org/officeDocument/2006/relationships/image" Target="../media/image31.png"/><Relationship Id="rId6" Type="http://schemas.openxmlformats.org/officeDocument/2006/relationships/image" Target="../media/image39.svg"/><Relationship Id="rId5" Type="http://schemas.openxmlformats.org/officeDocument/2006/relationships/image" Target="../media/image33.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35.png"/></Relationships>
</file>

<file path=ppt/diagrams/_rels/drawing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35.svg"/><Relationship Id="rId1" Type="http://schemas.openxmlformats.org/officeDocument/2006/relationships/image" Target="../media/image31.png"/><Relationship Id="rId6" Type="http://schemas.openxmlformats.org/officeDocument/2006/relationships/image" Target="../media/image39.svg"/><Relationship Id="rId5" Type="http://schemas.openxmlformats.org/officeDocument/2006/relationships/image" Target="../media/image33.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068212-B01C-49C3-85CA-A6CF5B157DD0}" type="doc">
      <dgm:prSet loTypeId="urn:microsoft.com/office/officeart/2005/8/layout/hierarchy4" loCatId="list" qsTypeId="urn:microsoft.com/office/officeart/2005/8/quickstyle/3d3" qsCatId="3D" csTypeId="urn:microsoft.com/office/officeart/2005/8/colors/accent1_2" csCatId="accent1" phldr="1"/>
      <dgm:spPr/>
      <dgm:t>
        <a:bodyPr/>
        <a:lstStyle/>
        <a:p>
          <a:endParaRPr lang="en-US"/>
        </a:p>
      </dgm:t>
    </dgm:pt>
    <dgm:pt modelId="{8CAA90C1-7ED8-4D19-A007-D69DEAB6F2ED}">
      <dgm:prSet phldrT="[Text]" custT="1"/>
      <dgm:spPr/>
      <dgm:t>
        <a:bodyPr/>
        <a:lstStyle/>
        <a:p>
          <a:r>
            <a:rPr lang="en-US" sz="3600" dirty="0"/>
            <a:t>$9+ million public &amp; private funds</a:t>
          </a:r>
        </a:p>
      </dgm:t>
    </dgm:pt>
    <dgm:pt modelId="{3617E197-99B0-4F7E-8151-C9843AF60FA9}" type="parTrans" cxnId="{67F5EDC8-82DE-46A7-87D4-7B51235B8876}">
      <dgm:prSet/>
      <dgm:spPr/>
      <dgm:t>
        <a:bodyPr/>
        <a:lstStyle/>
        <a:p>
          <a:endParaRPr lang="en-US"/>
        </a:p>
      </dgm:t>
    </dgm:pt>
    <dgm:pt modelId="{12732393-E2C5-4E51-B4A5-EC19DA574B07}" type="sibTrans" cxnId="{67F5EDC8-82DE-46A7-87D4-7B51235B8876}">
      <dgm:prSet/>
      <dgm:spPr/>
      <dgm:t>
        <a:bodyPr/>
        <a:lstStyle/>
        <a:p>
          <a:endParaRPr lang="en-US"/>
        </a:p>
      </dgm:t>
    </dgm:pt>
    <dgm:pt modelId="{95632C89-CAE7-4743-B7F4-DEDD1951D0E8}">
      <dgm:prSet phldrT="[Text]" custT="1"/>
      <dgm:spPr/>
      <dgm:t>
        <a:bodyPr/>
        <a:lstStyle/>
        <a:p>
          <a:r>
            <a:rPr lang="en-US" sz="3200" dirty="0"/>
            <a:t>4000 front-line workers</a:t>
          </a:r>
        </a:p>
      </dgm:t>
    </dgm:pt>
    <dgm:pt modelId="{1EE6FAFB-39DF-4B55-B51A-28F370C45C35}" type="parTrans" cxnId="{28B7CF2D-5096-48F8-B2E7-07030BB3CAA2}">
      <dgm:prSet/>
      <dgm:spPr/>
      <dgm:t>
        <a:bodyPr/>
        <a:lstStyle/>
        <a:p>
          <a:endParaRPr lang="en-US"/>
        </a:p>
      </dgm:t>
    </dgm:pt>
    <dgm:pt modelId="{4B2FB282-17D5-479D-999D-E264BA27C997}" type="sibTrans" cxnId="{28B7CF2D-5096-48F8-B2E7-07030BB3CAA2}">
      <dgm:prSet/>
      <dgm:spPr/>
      <dgm:t>
        <a:bodyPr/>
        <a:lstStyle/>
        <a:p>
          <a:endParaRPr lang="en-US"/>
        </a:p>
      </dgm:t>
    </dgm:pt>
    <dgm:pt modelId="{243CFBA9-EB53-4816-B684-3C8888293127}">
      <dgm:prSet phldrT="[Text]"/>
      <dgm:spPr/>
      <dgm:t>
        <a:bodyPr/>
        <a:lstStyle/>
        <a:p>
          <a:r>
            <a:rPr lang="en-US" dirty="0"/>
            <a:t>Over 700 Companies</a:t>
          </a:r>
        </a:p>
      </dgm:t>
    </dgm:pt>
    <dgm:pt modelId="{7F810A79-CE20-4FC2-82EC-5B5A922EDB38}" type="parTrans" cxnId="{11267753-CEF5-40FE-AB80-5E96EE59AD0C}">
      <dgm:prSet/>
      <dgm:spPr/>
      <dgm:t>
        <a:bodyPr/>
        <a:lstStyle/>
        <a:p>
          <a:endParaRPr lang="en-US"/>
        </a:p>
      </dgm:t>
    </dgm:pt>
    <dgm:pt modelId="{E9EF4378-B66C-4596-BA21-A74CDE65ED94}" type="sibTrans" cxnId="{11267753-CEF5-40FE-AB80-5E96EE59AD0C}">
      <dgm:prSet/>
      <dgm:spPr/>
      <dgm:t>
        <a:bodyPr/>
        <a:lstStyle/>
        <a:p>
          <a:endParaRPr lang="en-US"/>
        </a:p>
      </dgm:t>
    </dgm:pt>
    <dgm:pt modelId="{F7B7B55E-9C33-4B3E-A786-DBF8ECF82E69}">
      <dgm:prSet phldrT="[Text]"/>
      <dgm:spPr/>
      <dgm:t>
        <a:bodyPr/>
        <a:lstStyle/>
        <a:p>
          <a:r>
            <a:rPr lang="en-US" dirty="0"/>
            <a:t>300 Experts</a:t>
          </a:r>
        </a:p>
      </dgm:t>
    </dgm:pt>
    <dgm:pt modelId="{127A6A15-5AD9-4C8D-B24A-3B21B3E96681}" type="parTrans" cxnId="{A9205541-D39A-4919-8451-F17CA225D9F6}">
      <dgm:prSet/>
      <dgm:spPr/>
      <dgm:t>
        <a:bodyPr/>
        <a:lstStyle/>
        <a:p>
          <a:endParaRPr lang="en-US"/>
        </a:p>
      </dgm:t>
    </dgm:pt>
    <dgm:pt modelId="{2ABD74C4-CF4E-477D-8652-0D08FCA08CE7}" type="sibTrans" cxnId="{A9205541-D39A-4919-8451-F17CA225D9F6}">
      <dgm:prSet/>
      <dgm:spPr/>
      <dgm:t>
        <a:bodyPr/>
        <a:lstStyle/>
        <a:p>
          <a:endParaRPr lang="en-US"/>
        </a:p>
      </dgm:t>
    </dgm:pt>
    <dgm:pt modelId="{C1971DA1-1770-4FF1-9052-7417AA827534}">
      <dgm:prSet phldrT="[Text]" custT="1"/>
      <dgm:spPr/>
      <dgm:t>
        <a:bodyPr/>
        <a:lstStyle/>
        <a:p>
          <a:r>
            <a:rPr lang="en-US" sz="3200" dirty="0"/>
            <a:t>Foundation for CPT</a:t>
          </a:r>
        </a:p>
      </dgm:t>
    </dgm:pt>
    <dgm:pt modelId="{F779E259-FEF1-419B-905F-6F0C1D562FFA}" type="parTrans" cxnId="{AC218498-611E-4298-BBCE-488D21FE8D95}">
      <dgm:prSet/>
      <dgm:spPr/>
      <dgm:t>
        <a:bodyPr/>
        <a:lstStyle/>
        <a:p>
          <a:endParaRPr lang="en-US"/>
        </a:p>
      </dgm:t>
    </dgm:pt>
    <dgm:pt modelId="{33D75B14-A68E-4DDF-BB58-4DE30E4D59DE}" type="sibTrans" cxnId="{AC218498-611E-4298-BBCE-488D21FE8D95}">
      <dgm:prSet/>
      <dgm:spPr/>
      <dgm:t>
        <a:bodyPr/>
        <a:lstStyle/>
        <a:p>
          <a:endParaRPr lang="en-US"/>
        </a:p>
      </dgm:t>
    </dgm:pt>
    <dgm:pt modelId="{25204EE0-0DE3-4A87-AE3F-BB3032E88140}">
      <dgm:prSet phldrT="[Text]"/>
      <dgm:spPr/>
      <dgm:t>
        <a:bodyPr/>
        <a:lstStyle/>
        <a:p>
          <a:r>
            <a:rPr lang="en-US" dirty="0"/>
            <a:t>Foundation for CLT</a:t>
          </a:r>
        </a:p>
      </dgm:t>
    </dgm:pt>
    <dgm:pt modelId="{555A4D24-50D5-4CE3-B626-C9D426421B18}" type="parTrans" cxnId="{30251DD3-4220-42B9-A3CF-A20756E8840E}">
      <dgm:prSet/>
      <dgm:spPr/>
      <dgm:t>
        <a:bodyPr/>
        <a:lstStyle/>
        <a:p>
          <a:endParaRPr lang="en-US"/>
        </a:p>
      </dgm:t>
    </dgm:pt>
    <dgm:pt modelId="{0B1D1FD0-5167-47D8-A88B-20242ABF5740}" type="sibTrans" cxnId="{30251DD3-4220-42B9-A3CF-A20756E8840E}">
      <dgm:prSet/>
      <dgm:spPr/>
      <dgm:t>
        <a:bodyPr/>
        <a:lstStyle/>
        <a:p>
          <a:endParaRPr lang="en-US"/>
        </a:p>
      </dgm:t>
    </dgm:pt>
    <dgm:pt modelId="{81E7F723-6598-4704-8941-E44FF28003C7}" type="pres">
      <dgm:prSet presAssocID="{D6068212-B01C-49C3-85CA-A6CF5B157DD0}" presName="Name0" presStyleCnt="0">
        <dgm:presLayoutVars>
          <dgm:chPref val="1"/>
          <dgm:dir/>
          <dgm:animOne val="branch"/>
          <dgm:animLvl val="lvl"/>
          <dgm:resizeHandles/>
        </dgm:presLayoutVars>
      </dgm:prSet>
      <dgm:spPr/>
      <dgm:t>
        <a:bodyPr/>
        <a:lstStyle/>
        <a:p>
          <a:endParaRPr lang="en-US"/>
        </a:p>
      </dgm:t>
    </dgm:pt>
    <dgm:pt modelId="{43B6DAE9-B9B7-430A-8406-26C22A8DC03C}" type="pres">
      <dgm:prSet presAssocID="{8CAA90C1-7ED8-4D19-A007-D69DEAB6F2ED}" presName="vertOne" presStyleCnt="0"/>
      <dgm:spPr/>
    </dgm:pt>
    <dgm:pt modelId="{92002446-25C5-42EC-9804-719F294670D3}" type="pres">
      <dgm:prSet presAssocID="{8CAA90C1-7ED8-4D19-A007-D69DEAB6F2ED}" presName="txOne" presStyleLbl="node0" presStyleIdx="0" presStyleCnt="1" custLinFactY="-5774" custLinFactNeighborX="0" custLinFactNeighborY="-100000">
        <dgm:presLayoutVars>
          <dgm:chPref val="3"/>
        </dgm:presLayoutVars>
      </dgm:prSet>
      <dgm:spPr/>
      <dgm:t>
        <a:bodyPr/>
        <a:lstStyle/>
        <a:p>
          <a:endParaRPr lang="en-US"/>
        </a:p>
      </dgm:t>
    </dgm:pt>
    <dgm:pt modelId="{0D563764-B9B4-4FA0-80A4-5DC868C635F4}" type="pres">
      <dgm:prSet presAssocID="{8CAA90C1-7ED8-4D19-A007-D69DEAB6F2ED}" presName="parTransOne" presStyleCnt="0"/>
      <dgm:spPr/>
    </dgm:pt>
    <dgm:pt modelId="{67A87DA8-4D37-4A55-9184-A4529FD70395}" type="pres">
      <dgm:prSet presAssocID="{8CAA90C1-7ED8-4D19-A007-D69DEAB6F2ED}" presName="horzOne" presStyleCnt="0"/>
      <dgm:spPr/>
    </dgm:pt>
    <dgm:pt modelId="{7C7DEF3F-811C-455F-A8E5-5FF3F4E25B52}" type="pres">
      <dgm:prSet presAssocID="{95632C89-CAE7-4743-B7F4-DEDD1951D0E8}" presName="vertTwo" presStyleCnt="0"/>
      <dgm:spPr/>
    </dgm:pt>
    <dgm:pt modelId="{0553418B-6F02-44F2-A599-F5DED946148E}" type="pres">
      <dgm:prSet presAssocID="{95632C89-CAE7-4743-B7F4-DEDD1951D0E8}" presName="txTwo" presStyleLbl="node2" presStyleIdx="0" presStyleCnt="2">
        <dgm:presLayoutVars>
          <dgm:chPref val="3"/>
        </dgm:presLayoutVars>
      </dgm:prSet>
      <dgm:spPr/>
      <dgm:t>
        <a:bodyPr/>
        <a:lstStyle/>
        <a:p>
          <a:endParaRPr lang="en-US"/>
        </a:p>
      </dgm:t>
    </dgm:pt>
    <dgm:pt modelId="{957233CC-B693-400B-BDC7-8A3E98CA26B7}" type="pres">
      <dgm:prSet presAssocID="{95632C89-CAE7-4743-B7F4-DEDD1951D0E8}" presName="parTransTwo" presStyleCnt="0"/>
      <dgm:spPr/>
    </dgm:pt>
    <dgm:pt modelId="{B1D12ED5-3FC9-47B8-8662-1B6D1947B9B1}" type="pres">
      <dgm:prSet presAssocID="{95632C89-CAE7-4743-B7F4-DEDD1951D0E8}" presName="horzTwo" presStyleCnt="0"/>
      <dgm:spPr/>
    </dgm:pt>
    <dgm:pt modelId="{F957F173-0106-4B5D-9165-7A3EA6657838}" type="pres">
      <dgm:prSet presAssocID="{243CFBA9-EB53-4816-B684-3C8888293127}" presName="vertThree" presStyleCnt="0"/>
      <dgm:spPr/>
    </dgm:pt>
    <dgm:pt modelId="{9CF04A32-2FD3-4F93-BA59-09A4A9A119CC}" type="pres">
      <dgm:prSet presAssocID="{243CFBA9-EB53-4816-B684-3C8888293127}" presName="txThree" presStyleLbl="node3" presStyleIdx="0" presStyleCnt="3">
        <dgm:presLayoutVars>
          <dgm:chPref val="3"/>
        </dgm:presLayoutVars>
      </dgm:prSet>
      <dgm:spPr/>
      <dgm:t>
        <a:bodyPr/>
        <a:lstStyle/>
        <a:p>
          <a:endParaRPr lang="en-US"/>
        </a:p>
      </dgm:t>
    </dgm:pt>
    <dgm:pt modelId="{B667117D-BF7A-465B-A8E2-5C173F5434C2}" type="pres">
      <dgm:prSet presAssocID="{243CFBA9-EB53-4816-B684-3C8888293127}" presName="horzThree" presStyleCnt="0"/>
      <dgm:spPr/>
    </dgm:pt>
    <dgm:pt modelId="{37ECCB3F-36C8-44A3-9542-274029C88E3E}" type="pres">
      <dgm:prSet presAssocID="{E9EF4378-B66C-4596-BA21-A74CDE65ED94}" presName="sibSpaceThree" presStyleCnt="0"/>
      <dgm:spPr/>
    </dgm:pt>
    <dgm:pt modelId="{F2CC8006-AE9C-46E1-8ACF-6B81E9A34895}" type="pres">
      <dgm:prSet presAssocID="{F7B7B55E-9C33-4B3E-A786-DBF8ECF82E69}" presName="vertThree" presStyleCnt="0"/>
      <dgm:spPr/>
    </dgm:pt>
    <dgm:pt modelId="{AB15DEF1-5B82-4D0F-8AA9-0C5E7099D20C}" type="pres">
      <dgm:prSet presAssocID="{F7B7B55E-9C33-4B3E-A786-DBF8ECF82E69}" presName="txThree" presStyleLbl="node3" presStyleIdx="1" presStyleCnt="3">
        <dgm:presLayoutVars>
          <dgm:chPref val="3"/>
        </dgm:presLayoutVars>
      </dgm:prSet>
      <dgm:spPr/>
      <dgm:t>
        <a:bodyPr/>
        <a:lstStyle/>
        <a:p>
          <a:endParaRPr lang="en-US"/>
        </a:p>
      </dgm:t>
    </dgm:pt>
    <dgm:pt modelId="{81CEB5F5-A298-474E-85D3-D5ACA3488BCE}" type="pres">
      <dgm:prSet presAssocID="{F7B7B55E-9C33-4B3E-A786-DBF8ECF82E69}" presName="horzThree" presStyleCnt="0"/>
      <dgm:spPr/>
    </dgm:pt>
    <dgm:pt modelId="{63162343-5F5B-43E7-A8A4-32542EB81D6F}" type="pres">
      <dgm:prSet presAssocID="{4B2FB282-17D5-479D-999D-E264BA27C997}" presName="sibSpaceTwo" presStyleCnt="0"/>
      <dgm:spPr/>
    </dgm:pt>
    <dgm:pt modelId="{5C4D0F94-33CD-4154-A4CB-8AB23C1F9BED}" type="pres">
      <dgm:prSet presAssocID="{C1971DA1-1770-4FF1-9052-7417AA827534}" presName="vertTwo" presStyleCnt="0"/>
      <dgm:spPr/>
    </dgm:pt>
    <dgm:pt modelId="{E539B520-4E8D-41A2-AEE9-CB338EFCD9CC}" type="pres">
      <dgm:prSet presAssocID="{C1971DA1-1770-4FF1-9052-7417AA827534}" presName="txTwo" presStyleLbl="node2" presStyleIdx="1" presStyleCnt="2">
        <dgm:presLayoutVars>
          <dgm:chPref val="3"/>
        </dgm:presLayoutVars>
      </dgm:prSet>
      <dgm:spPr/>
      <dgm:t>
        <a:bodyPr/>
        <a:lstStyle/>
        <a:p>
          <a:endParaRPr lang="en-US"/>
        </a:p>
      </dgm:t>
    </dgm:pt>
    <dgm:pt modelId="{99FCC584-DDFD-432A-9946-A2C1A1178D9A}" type="pres">
      <dgm:prSet presAssocID="{C1971DA1-1770-4FF1-9052-7417AA827534}" presName="parTransTwo" presStyleCnt="0"/>
      <dgm:spPr/>
    </dgm:pt>
    <dgm:pt modelId="{0C840922-CFD6-4FE2-9AB8-229AC2851A9C}" type="pres">
      <dgm:prSet presAssocID="{C1971DA1-1770-4FF1-9052-7417AA827534}" presName="horzTwo" presStyleCnt="0"/>
      <dgm:spPr/>
    </dgm:pt>
    <dgm:pt modelId="{65454AD7-3E11-42D0-B795-7E3912B31D23}" type="pres">
      <dgm:prSet presAssocID="{25204EE0-0DE3-4A87-AE3F-BB3032E88140}" presName="vertThree" presStyleCnt="0"/>
      <dgm:spPr/>
    </dgm:pt>
    <dgm:pt modelId="{936D2CD8-C12D-4B30-9819-4197B4809B84}" type="pres">
      <dgm:prSet presAssocID="{25204EE0-0DE3-4A87-AE3F-BB3032E88140}" presName="txThree" presStyleLbl="node3" presStyleIdx="2" presStyleCnt="3">
        <dgm:presLayoutVars>
          <dgm:chPref val="3"/>
        </dgm:presLayoutVars>
      </dgm:prSet>
      <dgm:spPr/>
      <dgm:t>
        <a:bodyPr/>
        <a:lstStyle/>
        <a:p>
          <a:endParaRPr lang="en-US"/>
        </a:p>
      </dgm:t>
    </dgm:pt>
    <dgm:pt modelId="{87D08E17-D299-4461-A5FD-5E37DD07DABD}" type="pres">
      <dgm:prSet presAssocID="{25204EE0-0DE3-4A87-AE3F-BB3032E88140}" presName="horzThree" presStyleCnt="0"/>
      <dgm:spPr/>
    </dgm:pt>
  </dgm:ptLst>
  <dgm:cxnLst>
    <dgm:cxn modelId="{28B7CF2D-5096-48F8-B2E7-07030BB3CAA2}" srcId="{8CAA90C1-7ED8-4D19-A007-D69DEAB6F2ED}" destId="{95632C89-CAE7-4743-B7F4-DEDD1951D0E8}" srcOrd="0" destOrd="0" parTransId="{1EE6FAFB-39DF-4B55-B51A-28F370C45C35}" sibTransId="{4B2FB282-17D5-479D-999D-E264BA27C997}"/>
    <dgm:cxn modelId="{FF8B1EFE-3015-46ED-97EB-8E7E22435DC0}" type="presOf" srcId="{25204EE0-0DE3-4A87-AE3F-BB3032E88140}" destId="{936D2CD8-C12D-4B30-9819-4197B4809B84}" srcOrd="0" destOrd="0" presId="urn:microsoft.com/office/officeart/2005/8/layout/hierarchy4"/>
    <dgm:cxn modelId="{EA1F444F-33AA-4E9B-AF4B-0E6DF9458625}" type="presOf" srcId="{243CFBA9-EB53-4816-B684-3C8888293127}" destId="{9CF04A32-2FD3-4F93-BA59-09A4A9A119CC}" srcOrd="0" destOrd="0" presId="urn:microsoft.com/office/officeart/2005/8/layout/hierarchy4"/>
    <dgm:cxn modelId="{30251DD3-4220-42B9-A3CF-A20756E8840E}" srcId="{C1971DA1-1770-4FF1-9052-7417AA827534}" destId="{25204EE0-0DE3-4A87-AE3F-BB3032E88140}" srcOrd="0" destOrd="0" parTransId="{555A4D24-50D5-4CE3-B626-C9D426421B18}" sibTransId="{0B1D1FD0-5167-47D8-A88B-20242ABF5740}"/>
    <dgm:cxn modelId="{D07FFA19-6EF6-4840-AFBE-FDF520813A50}" type="presOf" srcId="{C1971DA1-1770-4FF1-9052-7417AA827534}" destId="{E539B520-4E8D-41A2-AEE9-CB338EFCD9CC}" srcOrd="0" destOrd="0" presId="urn:microsoft.com/office/officeart/2005/8/layout/hierarchy4"/>
    <dgm:cxn modelId="{A9205541-D39A-4919-8451-F17CA225D9F6}" srcId="{95632C89-CAE7-4743-B7F4-DEDD1951D0E8}" destId="{F7B7B55E-9C33-4B3E-A786-DBF8ECF82E69}" srcOrd="1" destOrd="0" parTransId="{127A6A15-5AD9-4C8D-B24A-3B21B3E96681}" sibTransId="{2ABD74C4-CF4E-477D-8652-0D08FCA08CE7}"/>
    <dgm:cxn modelId="{DF232506-B818-4CEF-9681-72EAF0531F92}" type="presOf" srcId="{8CAA90C1-7ED8-4D19-A007-D69DEAB6F2ED}" destId="{92002446-25C5-42EC-9804-719F294670D3}" srcOrd="0" destOrd="0" presId="urn:microsoft.com/office/officeart/2005/8/layout/hierarchy4"/>
    <dgm:cxn modelId="{67F5EDC8-82DE-46A7-87D4-7B51235B8876}" srcId="{D6068212-B01C-49C3-85CA-A6CF5B157DD0}" destId="{8CAA90C1-7ED8-4D19-A007-D69DEAB6F2ED}" srcOrd="0" destOrd="0" parTransId="{3617E197-99B0-4F7E-8151-C9843AF60FA9}" sibTransId="{12732393-E2C5-4E51-B4A5-EC19DA574B07}"/>
    <dgm:cxn modelId="{1038B18C-2284-4155-B5C3-6B16EA3F611A}" type="presOf" srcId="{F7B7B55E-9C33-4B3E-A786-DBF8ECF82E69}" destId="{AB15DEF1-5B82-4D0F-8AA9-0C5E7099D20C}" srcOrd="0" destOrd="0" presId="urn:microsoft.com/office/officeart/2005/8/layout/hierarchy4"/>
    <dgm:cxn modelId="{AC218498-611E-4298-BBCE-488D21FE8D95}" srcId="{8CAA90C1-7ED8-4D19-A007-D69DEAB6F2ED}" destId="{C1971DA1-1770-4FF1-9052-7417AA827534}" srcOrd="1" destOrd="0" parTransId="{F779E259-FEF1-419B-905F-6F0C1D562FFA}" sibTransId="{33D75B14-A68E-4DDF-BB58-4DE30E4D59DE}"/>
    <dgm:cxn modelId="{26552ECE-EF1F-46E2-90D5-A35920406448}" type="presOf" srcId="{D6068212-B01C-49C3-85CA-A6CF5B157DD0}" destId="{81E7F723-6598-4704-8941-E44FF28003C7}" srcOrd="0" destOrd="0" presId="urn:microsoft.com/office/officeart/2005/8/layout/hierarchy4"/>
    <dgm:cxn modelId="{0927C4A6-464B-4F35-8DAD-D16E77EEDB0F}" type="presOf" srcId="{95632C89-CAE7-4743-B7F4-DEDD1951D0E8}" destId="{0553418B-6F02-44F2-A599-F5DED946148E}" srcOrd="0" destOrd="0" presId="urn:microsoft.com/office/officeart/2005/8/layout/hierarchy4"/>
    <dgm:cxn modelId="{11267753-CEF5-40FE-AB80-5E96EE59AD0C}" srcId="{95632C89-CAE7-4743-B7F4-DEDD1951D0E8}" destId="{243CFBA9-EB53-4816-B684-3C8888293127}" srcOrd="0" destOrd="0" parTransId="{7F810A79-CE20-4FC2-82EC-5B5A922EDB38}" sibTransId="{E9EF4378-B66C-4596-BA21-A74CDE65ED94}"/>
    <dgm:cxn modelId="{82643990-C7C1-4252-9C4D-D8A5EC41509C}" type="presParOf" srcId="{81E7F723-6598-4704-8941-E44FF28003C7}" destId="{43B6DAE9-B9B7-430A-8406-26C22A8DC03C}" srcOrd="0" destOrd="0" presId="urn:microsoft.com/office/officeart/2005/8/layout/hierarchy4"/>
    <dgm:cxn modelId="{0EB5033E-4C74-4220-9162-2EBE2C22C9B0}" type="presParOf" srcId="{43B6DAE9-B9B7-430A-8406-26C22A8DC03C}" destId="{92002446-25C5-42EC-9804-719F294670D3}" srcOrd="0" destOrd="0" presId="urn:microsoft.com/office/officeart/2005/8/layout/hierarchy4"/>
    <dgm:cxn modelId="{218CCA5D-DB60-4D81-997F-A55F2DFBADA6}" type="presParOf" srcId="{43B6DAE9-B9B7-430A-8406-26C22A8DC03C}" destId="{0D563764-B9B4-4FA0-80A4-5DC868C635F4}" srcOrd="1" destOrd="0" presId="urn:microsoft.com/office/officeart/2005/8/layout/hierarchy4"/>
    <dgm:cxn modelId="{5F658C49-7C50-4396-BC4A-472BDCDE7D5F}" type="presParOf" srcId="{43B6DAE9-B9B7-430A-8406-26C22A8DC03C}" destId="{67A87DA8-4D37-4A55-9184-A4529FD70395}" srcOrd="2" destOrd="0" presId="urn:microsoft.com/office/officeart/2005/8/layout/hierarchy4"/>
    <dgm:cxn modelId="{00C414E2-3FC8-47FF-AAEA-5A131E6DF7D1}" type="presParOf" srcId="{67A87DA8-4D37-4A55-9184-A4529FD70395}" destId="{7C7DEF3F-811C-455F-A8E5-5FF3F4E25B52}" srcOrd="0" destOrd="0" presId="urn:microsoft.com/office/officeart/2005/8/layout/hierarchy4"/>
    <dgm:cxn modelId="{109D70C8-DFA7-4C4E-A88C-8C1AA8B3FAF1}" type="presParOf" srcId="{7C7DEF3F-811C-455F-A8E5-5FF3F4E25B52}" destId="{0553418B-6F02-44F2-A599-F5DED946148E}" srcOrd="0" destOrd="0" presId="urn:microsoft.com/office/officeart/2005/8/layout/hierarchy4"/>
    <dgm:cxn modelId="{94234EE6-7C3A-4360-88AC-1DC2B26505B2}" type="presParOf" srcId="{7C7DEF3F-811C-455F-A8E5-5FF3F4E25B52}" destId="{957233CC-B693-400B-BDC7-8A3E98CA26B7}" srcOrd="1" destOrd="0" presId="urn:microsoft.com/office/officeart/2005/8/layout/hierarchy4"/>
    <dgm:cxn modelId="{5203E656-311E-4414-AE82-623C33BD56BD}" type="presParOf" srcId="{7C7DEF3F-811C-455F-A8E5-5FF3F4E25B52}" destId="{B1D12ED5-3FC9-47B8-8662-1B6D1947B9B1}" srcOrd="2" destOrd="0" presId="urn:microsoft.com/office/officeart/2005/8/layout/hierarchy4"/>
    <dgm:cxn modelId="{C1BE6591-88A1-4342-BA98-F8DA8C6E4F6A}" type="presParOf" srcId="{B1D12ED5-3FC9-47B8-8662-1B6D1947B9B1}" destId="{F957F173-0106-4B5D-9165-7A3EA6657838}" srcOrd="0" destOrd="0" presId="urn:microsoft.com/office/officeart/2005/8/layout/hierarchy4"/>
    <dgm:cxn modelId="{241325C7-F592-4023-ADF5-2E3975163883}" type="presParOf" srcId="{F957F173-0106-4B5D-9165-7A3EA6657838}" destId="{9CF04A32-2FD3-4F93-BA59-09A4A9A119CC}" srcOrd="0" destOrd="0" presId="urn:microsoft.com/office/officeart/2005/8/layout/hierarchy4"/>
    <dgm:cxn modelId="{191EDA1D-123D-46B9-9E93-3E4CEBAE4F25}" type="presParOf" srcId="{F957F173-0106-4B5D-9165-7A3EA6657838}" destId="{B667117D-BF7A-465B-A8E2-5C173F5434C2}" srcOrd="1" destOrd="0" presId="urn:microsoft.com/office/officeart/2005/8/layout/hierarchy4"/>
    <dgm:cxn modelId="{4607E51E-E9B3-4882-BE81-395383A3B6DF}" type="presParOf" srcId="{B1D12ED5-3FC9-47B8-8662-1B6D1947B9B1}" destId="{37ECCB3F-36C8-44A3-9542-274029C88E3E}" srcOrd="1" destOrd="0" presId="urn:microsoft.com/office/officeart/2005/8/layout/hierarchy4"/>
    <dgm:cxn modelId="{9BCAE2AA-6560-412B-8459-69A9E4CFDB00}" type="presParOf" srcId="{B1D12ED5-3FC9-47B8-8662-1B6D1947B9B1}" destId="{F2CC8006-AE9C-46E1-8ACF-6B81E9A34895}" srcOrd="2" destOrd="0" presId="urn:microsoft.com/office/officeart/2005/8/layout/hierarchy4"/>
    <dgm:cxn modelId="{BDD119D9-F7BD-472F-9548-C8E9D700DB91}" type="presParOf" srcId="{F2CC8006-AE9C-46E1-8ACF-6B81E9A34895}" destId="{AB15DEF1-5B82-4D0F-8AA9-0C5E7099D20C}" srcOrd="0" destOrd="0" presId="urn:microsoft.com/office/officeart/2005/8/layout/hierarchy4"/>
    <dgm:cxn modelId="{B23D6320-B128-4C8F-AF5A-81CC253BD802}" type="presParOf" srcId="{F2CC8006-AE9C-46E1-8ACF-6B81E9A34895}" destId="{81CEB5F5-A298-474E-85D3-D5ACA3488BCE}" srcOrd="1" destOrd="0" presId="urn:microsoft.com/office/officeart/2005/8/layout/hierarchy4"/>
    <dgm:cxn modelId="{1430770C-3E9C-4C42-94C9-0A39BA7339A1}" type="presParOf" srcId="{67A87DA8-4D37-4A55-9184-A4529FD70395}" destId="{63162343-5F5B-43E7-A8A4-32542EB81D6F}" srcOrd="1" destOrd="0" presId="urn:microsoft.com/office/officeart/2005/8/layout/hierarchy4"/>
    <dgm:cxn modelId="{13A1D992-D8B3-473E-9F3C-0E85993FBBE0}" type="presParOf" srcId="{67A87DA8-4D37-4A55-9184-A4529FD70395}" destId="{5C4D0F94-33CD-4154-A4CB-8AB23C1F9BED}" srcOrd="2" destOrd="0" presId="urn:microsoft.com/office/officeart/2005/8/layout/hierarchy4"/>
    <dgm:cxn modelId="{AC49FE72-EAEC-41A6-B900-34223A8F7EB0}" type="presParOf" srcId="{5C4D0F94-33CD-4154-A4CB-8AB23C1F9BED}" destId="{E539B520-4E8D-41A2-AEE9-CB338EFCD9CC}" srcOrd="0" destOrd="0" presId="urn:microsoft.com/office/officeart/2005/8/layout/hierarchy4"/>
    <dgm:cxn modelId="{B268F7DE-C2BE-434C-B860-C57D2D88465D}" type="presParOf" srcId="{5C4D0F94-33CD-4154-A4CB-8AB23C1F9BED}" destId="{99FCC584-DDFD-432A-9946-A2C1A1178D9A}" srcOrd="1" destOrd="0" presId="urn:microsoft.com/office/officeart/2005/8/layout/hierarchy4"/>
    <dgm:cxn modelId="{FED905E8-783F-4A6E-B00A-3319D48163C9}" type="presParOf" srcId="{5C4D0F94-33CD-4154-A4CB-8AB23C1F9BED}" destId="{0C840922-CFD6-4FE2-9AB8-229AC2851A9C}" srcOrd="2" destOrd="0" presId="urn:microsoft.com/office/officeart/2005/8/layout/hierarchy4"/>
    <dgm:cxn modelId="{BB104AFF-C187-4911-B810-52F79CF8B71F}" type="presParOf" srcId="{0C840922-CFD6-4FE2-9AB8-229AC2851A9C}" destId="{65454AD7-3E11-42D0-B795-7E3912B31D23}" srcOrd="0" destOrd="0" presId="urn:microsoft.com/office/officeart/2005/8/layout/hierarchy4"/>
    <dgm:cxn modelId="{F89E57DE-D5CA-4FE8-B402-7368F18780AD}" type="presParOf" srcId="{65454AD7-3E11-42D0-B795-7E3912B31D23}" destId="{936D2CD8-C12D-4B30-9819-4197B4809B84}" srcOrd="0" destOrd="0" presId="urn:microsoft.com/office/officeart/2005/8/layout/hierarchy4"/>
    <dgm:cxn modelId="{0BE131C6-9ADF-4CCA-B999-452F11B30155}" type="presParOf" srcId="{65454AD7-3E11-42D0-B795-7E3912B31D23}" destId="{87D08E17-D299-4461-A5FD-5E37DD07DABD}"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4538A4-871E-4381-8322-04FBE7C4AA1C}" type="doc">
      <dgm:prSet loTypeId="urn:microsoft.com/office/officeart/2011/layout/HexagonRadial" loCatId="cycle" qsTypeId="urn:microsoft.com/office/officeart/2005/8/quickstyle/3d2" qsCatId="3D" csTypeId="urn:microsoft.com/office/officeart/2005/8/colors/accent1_2" csCatId="accent1" phldr="1"/>
      <dgm:spPr/>
      <dgm:t>
        <a:bodyPr/>
        <a:lstStyle/>
        <a:p>
          <a:endParaRPr lang="en-US"/>
        </a:p>
      </dgm:t>
    </dgm:pt>
    <dgm:pt modelId="{E04E3D51-2C79-48C1-8C7E-38003DBA642F}">
      <dgm:prSet phldrT="[Text]" custT="1"/>
      <dgm:spPr>
        <a:xfrm>
          <a:off x="3531723" y="2058088"/>
          <a:ext cx="2723697" cy="2356108"/>
        </a:xfrm>
        <a:prstGeom prst="hexagon">
          <a:avLst>
            <a:gd name="adj" fmla="val 28570"/>
            <a:gd name="vf" fmla="val 115470"/>
          </a:avLst>
        </a:prstGeom>
        <a:solidFill>
          <a:srgbClr val="042E60">
            <a:hueOff val="0"/>
            <a:satOff val="0"/>
            <a:lumOff val="0"/>
            <a:alphaOff val="0"/>
          </a:srgbClr>
        </a:solidFill>
        <a:ln>
          <a:noFill/>
        </a:ln>
        <a:effectLst/>
        <a:scene3d>
          <a:camera prst="orthographicFront"/>
          <a:lightRig rig="threePt" dir="t">
            <a:rot lat="0" lon="0" rev="7500000"/>
          </a:lightRig>
        </a:scene3d>
        <a:sp3d prstMaterial="plastic">
          <a:bevelT w="127000" h="25400" prst="relaxedInset"/>
        </a:sp3d>
      </dgm:spPr>
      <dgm:t>
        <a:bodyPr/>
        <a:lstStyle/>
        <a:p>
          <a:pPr>
            <a:buNone/>
          </a:pPr>
          <a:r>
            <a:rPr lang="en-US" sz="2000" b="1" dirty="0">
              <a:solidFill>
                <a:srgbClr val="F9F9F9"/>
              </a:solidFill>
              <a:latin typeface="Arial" panose="020B0604020202020204"/>
              <a:ea typeface="+mn-ea"/>
              <a:cs typeface="+mn-cs"/>
            </a:rPr>
            <a:t>Only National Certification Body Accredited under ISO 17024</a:t>
          </a:r>
        </a:p>
      </dgm:t>
    </dgm:pt>
    <dgm:pt modelId="{D5DB0791-9163-4ED7-B262-EED6028DA2DA}" type="parTrans" cxnId="{7DBC5E7F-74B1-44E3-B739-D6FD0BFCBF38}">
      <dgm:prSet/>
      <dgm:spPr/>
      <dgm:t>
        <a:bodyPr/>
        <a:lstStyle/>
        <a:p>
          <a:endParaRPr lang="en-US" sz="2400"/>
        </a:p>
      </dgm:t>
    </dgm:pt>
    <dgm:pt modelId="{1BCC0A0C-8743-480E-B71C-F3C20B5CBA5E}" type="sibTrans" cxnId="{7DBC5E7F-74B1-44E3-B739-D6FD0BFCBF38}">
      <dgm:prSet/>
      <dgm:spPr/>
      <dgm:t>
        <a:bodyPr/>
        <a:lstStyle/>
        <a:p>
          <a:endParaRPr lang="en-US" sz="2400"/>
        </a:p>
      </dgm:t>
    </dgm:pt>
    <dgm:pt modelId="{4707CDDA-D667-41D4-9AAA-C8FD1FF06C8B}">
      <dgm:prSet phldrT="[Text]" custT="1"/>
      <dgm:spPr>
        <a:xfrm>
          <a:off x="3636572" y="39841"/>
          <a:ext cx="2503110" cy="1933978"/>
        </a:xfrm>
        <a:prstGeom prst="hexagon">
          <a:avLst>
            <a:gd name="adj" fmla="val 28570"/>
            <a:gd name="vf" fmla="val 115470"/>
          </a:avLst>
        </a:prstGeom>
        <a:solidFill>
          <a:srgbClr val="042E60">
            <a:hueOff val="0"/>
            <a:satOff val="0"/>
            <a:lumOff val="0"/>
            <a:alphaOff val="0"/>
          </a:srgbClr>
        </a:solidFill>
        <a:ln>
          <a:noFill/>
        </a:ln>
        <a:effectLst/>
        <a:scene3d>
          <a:camera prst="orthographicFront"/>
          <a:lightRig rig="threePt" dir="t">
            <a:rot lat="0" lon="0" rev="7500000"/>
          </a:lightRig>
        </a:scene3d>
        <a:sp3d prstMaterial="plastic">
          <a:bevelT w="127000" h="25400" prst="relaxedInset"/>
        </a:sp3d>
      </dgm:spPr>
      <dgm:t>
        <a:bodyPr/>
        <a:lstStyle/>
        <a:p>
          <a:pPr>
            <a:buNone/>
          </a:pPr>
          <a:r>
            <a:rPr lang="en-US" sz="2000" b="1" dirty="0">
              <a:solidFill>
                <a:srgbClr val="F9F9F9"/>
              </a:solidFill>
              <a:latin typeface="Arial" panose="020B0604020202020204"/>
              <a:ea typeface="+mn-ea"/>
              <a:cs typeface="+mn-cs"/>
            </a:rPr>
            <a:t>2000+ MSSC Authorized Assessment Centers</a:t>
          </a:r>
        </a:p>
      </dgm:t>
    </dgm:pt>
    <dgm:pt modelId="{1E3FBC05-2880-4BE9-87A1-59EEE76713D7}" type="parTrans" cxnId="{2013A141-BFC0-412A-9275-AA06E89F04B0}">
      <dgm:prSet/>
      <dgm:spPr/>
      <dgm:t>
        <a:bodyPr/>
        <a:lstStyle/>
        <a:p>
          <a:endParaRPr lang="en-US" sz="2400"/>
        </a:p>
      </dgm:t>
    </dgm:pt>
    <dgm:pt modelId="{4743B65D-E2AE-449C-B9AE-F4148E2DF2DA}" type="sibTrans" cxnId="{2013A141-BFC0-412A-9275-AA06E89F04B0}">
      <dgm:prSet/>
      <dgm:spPr/>
      <dgm:t>
        <a:bodyPr/>
        <a:lstStyle/>
        <a:p>
          <a:endParaRPr lang="en-US" sz="2400"/>
        </a:p>
      </dgm:t>
    </dgm:pt>
    <dgm:pt modelId="{EB08AF6F-A09C-4A6C-869D-99585DD639F6}">
      <dgm:prSet phldrT="[Text]" custT="1"/>
      <dgm:spPr>
        <a:xfrm>
          <a:off x="5662562" y="892655"/>
          <a:ext cx="2713392" cy="2246335"/>
        </a:xfrm>
        <a:prstGeom prst="hexagon">
          <a:avLst>
            <a:gd name="adj" fmla="val 28570"/>
            <a:gd name="vf" fmla="val 115470"/>
          </a:avLst>
        </a:prstGeom>
        <a:solidFill>
          <a:srgbClr val="042E60">
            <a:hueOff val="0"/>
            <a:satOff val="0"/>
            <a:lumOff val="0"/>
            <a:alphaOff val="0"/>
          </a:srgbClr>
        </a:solidFill>
        <a:ln>
          <a:noFill/>
        </a:ln>
        <a:effectLst/>
        <a:scene3d>
          <a:camera prst="orthographicFront"/>
          <a:lightRig rig="threePt" dir="t">
            <a:rot lat="0" lon="0" rev="7500000"/>
          </a:lightRig>
        </a:scene3d>
        <a:sp3d prstMaterial="plastic">
          <a:bevelT w="127000" h="25400" prst="relaxedInset"/>
        </a:sp3d>
      </dgm:spPr>
      <dgm:t>
        <a:bodyPr/>
        <a:lstStyle/>
        <a:p>
          <a:pPr>
            <a:buNone/>
          </a:pPr>
          <a:r>
            <a:rPr lang="en-US" sz="2000" b="1" dirty="0">
              <a:solidFill>
                <a:srgbClr val="F9F9F9"/>
              </a:solidFill>
              <a:latin typeface="Arial" panose="020B0604020202020204"/>
              <a:ea typeface="+mn-ea"/>
              <a:cs typeface="+mn-cs"/>
            </a:rPr>
            <a:t>NAM endorsed for Mfg. &amp; Logistics</a:t>
          </a:r>
        </a:p>
      </dgm:t>
    </dgm:pt>
    <dgm:pt modelId="{4E25E681-3C7C-4811-923A-E2D654A76DF6}" type="parTrans" cxnId="{AC79DBAB-B6CA-44BC-ADFB-B018CD0F796B}">
      <dgm:prSet/>
      <dgm:spPr/>
      <dgm:t>
        <a:bodyPr/>
        <a:lstStyle/>
        <a:p>
          <a:endParaRPr lang="en-US" sz="2400"/>
        </a:p>
      </dgm:t>
    </dgm:pt>
    <dgm:pt modelId="{0ADD4CD7-C411-416D-A4F0-BD92AC5F1C37}" type="sibTrans" cxnId="{AC79DBAB-B6CA-44BC-ADFB-B018CD0F796B}">
      <dgm:prSet/>
      <dgm:spPr/>
      <dgm:t>
        <a:bodyPr/>
        <a:lstStyle/>
        <a:p>
          <a:endParaRPr lang="en-US" sz="2400"/>
        </a:p>
      </dgm:t>
    </dgm:pt>
    <dgm:pt modelId="{1120CB96-CAEF-4369-A5D7-A2F58A1B95D4}">
      <dgm:prSet phldrT="[Text]" custT="1"/>
      <dgm:spPr>
        <a:xfrm>
          <a:off x="5732280" y="3227092"/>
          <a:ext cx="2637033" cy="2248980"/>
        </a:xfrm>
        <a:prstGeom prst="hexagon">
          <a:avLst>
            <a:gd name="adj" fmla="val 28570"/>
            <a:gd name="vf" fmla="val 115470"/>
          </a:avLst>
        </a:prstGeom>
        <a:solidFill>
          <a:srgbClr val="063266"/>
        </a:solidFill>
        <a:ln>
          <a:noFill/>
        </a:ln>
        <a:effectLst/>
        <a:scene3d>
          <a:camera prst="orthographicFront"/>
          <a:lightRig rig="threePt" dir="t">
            <a:rot lat="0" lon="0" rev="7500000"/>
          </a:lightRig>
        </a:scene3d>
        <a:sp3d prstMaterial="plastic">
          <a:bevelT w="127000" h="25400" prst="relaxedInset"/>
        </a:sp3d>
      </dgm:spPr>
      <dgm:t>
        <a:bodyPr/>
        <a:lstStyle/>
        <a:p>
          <a:pPr>
            <a:buNone/>
          </a:pPr>
          <a:r>
            <a:rPr lang="en-US" sz="2000" b="1" dirty="0">
              <a:solidFill>
                <a:srgbClr val="F9F9F9"/>
              </a:solidFill>
              <a:latin typeface="Arial" panose="020B0604020202020204"/>
              <a:ea typeface="+mn-ea"/>
              <a:cs typeface="+mn-cs"/>
            </a:rPr>
            <a:t>Given 300,000+ assessments</a:t>
          </a:r>
        </a:p>
      </dgm:t>
    </dgm:pt>
    <dgm:pt modelId="{D7B59DAB-ACBE-4177-A8FC-9DFE822E8CE4}" type="parTrans" cxnId="{DC35D3F6-64FE-4377-B24B-122242C0B0A5}">
      <dgm:prSet/>
      <dgm:spPr/>
      <dgm:t>
        <a:bodyPr/>
        <a:lstStyle/>
        <a:p>
          <a:endParaRPr lang="en-US" sz="2400"/>
        </a:p>
      </dgm:t>
    </dgm:pt>
    <dgm:pt modelId="{6F464F5E-71A3-4DA1-84E6-DD9751625CED}" type="sibTrans" cxnId="{DC35D3F6-64FE-4377-B24B-122242C0B0A5}">
      <dgm:prSet/>
      <dgm:spPr/>
      <dgm:t>
        <a:bodyPr/>
        <a:lstStyle/>
        <a:p>
          <a:endParaRPr lang="en-US" sz="2400"/>
        </a:p>
      </dgm:t>
    </dgm:pt>
    <dgm:pt modelId="{6F263DF8-DEEB-448B-8F8F-043E264B42C3}">
      <dgm:prSet phldrT="[Text]" custT="1"/>
      <dgm:spPr>
        <a:xfrm>
          <a:off x="3518251" y="4455672"/>
          <a:ext cx="2760778" cy="2273156"/>
        </a:xfrm>
        <a:prstGeom prst="hexagon">
          <a:avLst>
            <a:gd name="adj" fmla="val 28570"/>
            <a:gd name="vf" fmla="val 115470"/>
          </a:avLst>
        </a:prstGeom>
        <a:solidFill>
          <a:srgbClr val="042E60">
            <a:hueOff val="0"/>
            <a:satOff val="0"/>
            <a:lumOff val="0"/>
            <a:alphaOff val="0"/>
          </a:srgbClr>
        </a:solidFill>
        <a:ln>
          <a:noFill/>
        </a:ln>
        <a:effectLst/>
        <a:scene3d>
          <a:camera prst="orthographicFront"/>
          <a:lightRig rig="threePt" dir="t">
            <a:rot lat="0" lon="0" rev="7500000"/>
          </a:lightRig>
        </a:scene3d>
        <a:sp3d prstMaterial="plastic">
          <a:bevelT w="127000" h="25400" prst="relaxedInset"/>
        </a:sp3d>
      </dgm:spPr>
      <dgm:t>
        <a:bodyPr/>
        <a:lstStyle/>
        <a:p>
          <a:pPr>
            <a:buNone/>
          </a:pPr>
          <a:r>
            <a:rPr lang="en-US" sz="2000" b="1" dirty="0">
              <a:solidFill>
                <a:srgbClr val="F9F9F9"/>
              </a:solidFill>
              <a:latin typeface="Arial" panose="020B0604020202020204"/>
              <a:ea typeface="+mn-ea"/>
              <a:cs typeface="+mn-cs"/>
            </a:rPr>
            <a:t>Issued over 216,000+ credentials</a:t>
          </a:r>
        </a:p>
      </dgm:t>
    </dgm:pt>
    <dgm:pt modelId="{36B7C3E4-C313-4340-9AE7-1B5E2D81E2B4}" type="parTrans" cxnId="{79D77C7E-04E4-4913-B40D-C2BE075FA3AC}">
      <dgm:prSet/>
      <dgm:spPr/>
      <dgm:t>
        <a:bodyPr/>
        <a:lstStyle/>
        <a:p>
          <a:endParaRPr lang="en-US" sz="2400"/>
        </a:p>
      </dgm:t>
    </dgm:pt>
    <dgm:pt modelId="{DA7C5724-EA08-462E-8CFE-D31E95B02ED9}" type="sibTrans" cxnId="{79D77C7E-04E4-4913-B40D-C2BE075FA3AC}">
      <dgm:prSet/>
      <dgm:spPr/>
      <dgm:t>
        <a:bodyPr/>
        <a:lstStyle/>
        <a:p>
          <a:endParaRPr lang="en-US" sz="2400"/>
        </a:p>
      </dgm:t>
    </dgm:pt>
    <dgm:pt modelId="{FD86E4B8-35D7-41F9-A2E1-67269157E5B6}">
      <dgm:prSet phldrT="[Text]" custT="1"/>
      <dgm:spPr>
        <a:xfrm>
          <a:off x="1447714" y="3302869"/>
          <a:ext cx="2641609" cy="2201883"/>
        </a:xfrm>
        <a:prstGeom prst="hexagon">
          <a:avLst>
            <a:gd name="adj" fmla="val 28570"/>
            <a:gd name="vf" fmla="val 115470"/>
          </a:avLst>
        </a:prstGeom>
        <a:solidFill>
          <a:srgbClr val="042E60">
            <a:hueOff val="0"/>
            <a:satOff val="0"/>
            <a:lumOff val="0"/>
            <a:alphaOff val="0"/>
          </a:srgbClr>
        </a:solidFill>
        <a:ln>
          <a:noFill/>
        </a:ln>
        <a:effectLst/>
        <a:scene3d>
          <a:camera prst="orthographicFront"/>
          <a:lightRig rig="threePt" dir="t">
            <a:rot lat="0" lon="0" rev="7500000"/>
          </a:lightRig>
        </a:scene3d>
        <a:sp3d prstMaterial="plastic">
          <a:bevelT w="127000" h="25400" prst="relaxedInset"/>
        </a:sp3d>
      </dgm:spPr>
      <dgm:t>
        <a:bodyPr/>
        <a:lstStyle/>
        <a:p>
          <a:pPr>
            <a:buNone/>
          </a:pPr>
          <a:r>
            <a:rPr lang="en-US" sz="2000" b="1" dirty="0">
              <a:solidFill>
                <a:srgbClr val="F9F9F9"/>
              </a:solidFill>
              <a:latin typeface="Arial" panose="020B0604020202020204"/>
              <a:ea typeface="+mn-ea"/>
              <a:cs typeface="+mn-cs"/>
            </a:rPr>
            <a:t>3300+ Authorized CPT &amp; CLT Instructors</a:t>
          </a:r>
        </a:p>
      </dgm:t>
    </dgm:pt>
    <dgm:pt modelId="{32A3049F-9ADA-44E9-8315-0A436E922972}" type="parTrans" cxnId="{DA9267FF-F6B7-4CDC-BC0F-47CF5DBF17F1}">
      <dgm:prSet/>
      <dgm:spPr/>
      <dgm:t>
        <a:bodyPr/>
        <a:lstStyle/>
        <a:p>
          <a:endParaRPr lang="en-US" sz="2400"/>
        </a:p>
      </dgm:t>
    </dgm:pt>
    <dgm:pt modelId="{F7AF8E6F-20BB-4F78-981F-DD1CFEE2590C}" type="sibTrans" cxnId="{DA9267FF-F6B7-4CDC-BC0F-47CF5DBF17F1}">
      <dgm:prSet/>
      <dgm:spPr/>
      <dgm:t>
        <a:bodyPr/>
        <a:lstStyle/>
        <a:p>
          <a:endParaRPr lang="en-US" sz="2400"/>
        </a:p>
      </dgm:t>
    </dgm:pt>
    <dgm:pt modelId="{9056B546-787E-491B-8719-7E33CC693F4C}">
      <dgm:prSet phldrT="[Text]" custT="1"/>
      <dgm:spPr>
        <a:xfrm>
          <a:off x="1555533" y="1030767"/>
          <a:ext cx="2573107" cy="2069920"/>
        </a:xfrm>
        <a:prstGeom prst="hexagon">
          <a:avLst>
            <a:gd name="adj" fmla="val 28570"/>
            <a:gd name="vf" fmla="val 115470"/>
          </a:avLst>
        </a:prstGeom>
        <a:solidFill>
          <a:srgbClr val="042E60">
            <a:hueOff val="0"/>
            <a:satOff val="0"/>
            <a:lumOff val="0"/>
            <a:alphaOff val="0"/>
          </a:srgbClr>
        </a:solidFill>
        <a:ln>
          <a:noFill/>
        </a:ln>
        <a:effectLst/>
        <a:scene3d>
          <a:camera prst="orthographicFront"/>
          <a:lightRig rig="threePt" dir="t">
            <a:rot lat="0" lon="0" rev="7500000"/>
          </a:lightRig>
        </a:scene3d>
        <a:sp3d prstMaterial="plastic">
          <a:bevelT w="127000" h="25400" prst="relaxedInset"/>
        </a:sp3d>
      </dgm:spPr>
      <dgm:t>
        <a:bodyPr/>
        <a:lstStyle/>
        <a:p>
          <a:pPr>
            <a:buNone/>
          </a:pPr>
          <a:r>
            <a:rPr lang="en-US" sz="2000" b="1" dirty="0">
              <a:solidFill>
                <a:srgbClr val="F9F9F9"/>
              </a:solidFill>
              <a:latin typeface="Arial" panose="020B0604020202020204"/>
              <a:ea typeface="+mn-ea"/>
              <a:cs typeface="+mn-cs"/>
            </a:rPr>
            <a:t>50 States + D.C.</a:t>
          </a:r>
        </a:p>
      </dgm:t>
    </dgm:pt>
    <dgm:pt modelId="{2F635FFE-C7AB-4BA5-88EE-FD2A0C6C549B}" type="parTrans" cxnId="{D0B6E76A-D4E0-436C-B38D-AC508C2D0580}">
      <dgm:prSet/>
      <dgm:spPr/>
      <dgm:t>
        <a:bodyPr/>
        <a:lstStyle/>
        <a:p>
          <a:endParaRPr lang="en-US" sz="2400"/>
        </a:p>
      </dgm:t>
    </dgm:pt>
    <dgm:pt modelId="{645CC627-4039-489E-8D60-B2562A70E0C0}" type="sibTrans" cxnId="{D0B6E76A-D4E0-436C-B38D-AC508C2D0580}">
      <dgm:prSet/>
      <dgm:spPr/>
      <dgm:t>
        <a:bodyPr/>
        <a:lstStyle/>
        <a:p>
          <a:endParaRPr lang="en-US" sz="2400"/>
        </a:p>
      </dgm:t>
    </dgm:pt>
    <dgm:pt modelId="{273699E9-EF3C-4958-A18A-023E8B9289A6}" type="pres">
      <dgm:prSet presAssocID="{874538A4-871E-4381-8322-04FBE7C4AA1C}" presName="Name0" presStyleCnt="0">
        <dgm:presLayoutVars>
          <dgm:chMax val="1"/>
          <dgm:chPref val="1"/>
          <dgm:dir/>
          <dgm:animOne val="branch"/>
          <dgm:animLvl val="lvl"/>
        </dgm:presLayoutVars>
      </dgm:prSet>
      <dgm:spPr/>
      <dgm:t>
        <a:bodyPr/>
        <a:lstStyle/>
        <a:p>
          <a:endParaRPr lang="en-US"/>
        </a:p>
      </dgm:t>
    </dgm:pt>
    <dgm:pt modelId="{7E0F7FB5-9619-47D0-A243-F5A9C1D984E1}" type="pres">
      <dgm:prSet presAssocID="{E04E3D51-2C79-48C1-8C7E-38003DBA642F}" presName="Parent" presStyleLbl="node0" presStyleIdx="0" presStyleCnt="1">
        <dgm:presLayoutVars>
          <dgm:chMax val="6"/>
          <dgm:chPref val="6"/>
        </dgm:presLayoutVars>
      </dgm:prSet>
      <dgm:spPr/>
      <dgm:t>
        <a:bodyPr/>
        <a:lstStyle/>
        <a:p>
          <a:endParaRPr lang="en-US"/>
        </a:p>
      </dgm:t>
    </dgm:pt>
    <dgm:pt modelId="{C8899739-8430-47BE-8131-FA2BBBEC9614}" type="pres">
      <dgm:prSet presAssocID="{4707CDDA-D667-41D4-9AAA-C8FD1FF06C8B}" presName="Accent1" presStyleCnt="0"/>
      <dgm:spPr/>
    </dgm:pt>
    <dgm:pt modelId="{533082BE-E561-4C6D-B3BD-0A7C47B19E03}" type="pres">
      <dgm:prSet presAssocID="{4707CDDA-D667-41D4-9AAA-C8FD1FF06C8B}" presName="Accent" presStyleLbl="bgShp" presStyleIdx="0" presStyleCnt="6"/>
      <dgm:spPr/>
    </dgm:pt>
    <dgm:pt modelId="{801CD868-BD52-4D5A-8436-1ABEDB68D7BC}" type="pres">
      <dgm:prSet presAssocID="{4707CDDA-D667-41D4-9AAA-C8FD1FF06C8B}" presName="Child1" presStyleLbl="node1" presStyleIdx="0" presStyleCnt="6" custScaleX="112144" custScaleY="100155" custLinFactNeighborX="-471" custLinFactNeighborY="6532">
        <dgm:presLayoutVars>
          <dgm:chMax val="0"/>
          <dgm:chPref val="0"/>
          <dgm:bulletEnabled val="1"/>
        </dgm:presLayoutVars>
      </dgm:prSet>
      <dgm:spPr/>
      <dgm:t>
        <a:bodyPr/>
        <a:lstStyle/>
        <a:p>
          <a:endParaRPr lang="en-US"/>
        </a:p>
      </dgm:t>
    </dgm:pt>
    <dgm:pt modelId="{6F5A5850-5367-445A-9B0A-46CFECF9D5C4}" type="pres">
      <dgm:prSet presAssocID="{EB08AF6F-A09C-4A6C-869D-99585DD639F6}" presName="Accent2" presStyleCnt="0"/>
      <dgm:spPr/>
    </dgm:pt>
    <dgm:pt modelId="{8BE3EB2B-29FE-400C-9253-B5153740993A}" type="pres">
      <dgm:prSet presAssocID="{EB08AF6F-A09C-4A6C-869D-99585DD639F6}" presName="Accent" presStyleLbl="bgShp" presStyleIdx="1" presStyleCnt="6"/>
      <dgm:spPr>
        <a:xfrm>
          <a:off x="5237281" y="930849"/>
          <a:ext cx="1027642" cy="885450"/>
        </a:xfrm>
        <a:prstGeom prst="hexagon">
          <a:avLst>
            <a:gd name="adj" fmla="val 28900"/>
            <a:gd name="vf" fmla="val 115470"/>
          </a:avLst>
        </a:prstGeom>
        <a:solidFill>
          <a:srgbClr val="042E60">
            <a:tint val="40000"/>
            <a:hueOff val="0"/>
            <a:satOff val="0"/>
            <a:lumOff val="0"/>
            <a:alphaOff val="0"/>
          </a:srgbClr>
        </a:solidFill>
        <a:ln>
          <a:noFill/>
        </a:ln>
        <a:effectLst/>
        <a:scene3d>
          <a:camera prst="orthographicFront"/>
          <a:lightRig rig="threePt" dir="t">
            <a:rot lat="0" lon="0" rev="7500000"/>
          </a:lightRig>
        </a:scene3d>
        <a:sp3d z="-152400" extrusionH="63500" prstMaterial="matte">
          <a:bevelT w="144450" h="6350" prst="relaxedInset"/>
          <a:contourClr>
            <a:srgbClr val="F9F9F9"/>
          </a:contourClr>
        </a:sp3d>
      </dgm:spPr>
    </dgm:pt>
    <dgm:pt modelId="{89660471-D5CC-4F3B-A271-CD96D1318E02}" type="pres">
      <dgm:prSet presAssocID="{EB08AF6F-A09C-4A6C-869D-99585DD639F6}" presName="Child2" presStyleLbl="node1" presStyleIdx="1" presStyleCnt="6" custScaleX="121565" custScaleY="116331" custLinFactNeighborX="3296" custLinFactNeighborY="-2722">
        <dgm:presLayoutVars>
          <dgm:chMax val="0"/>
          <dgm:chPref val="0"/>
          <dgm:bulletEnabled val="1"/>
        </dgm:presLayoutVars>
      </dgm:prSet>
      <dgm:spPr/>
      <dgm:t>
        <a:bodyPr/>
        <a:lstStyle/>
        <a:p>
          <a:endParaRPr lang="en-US"/>
        </a:p>
      </dgm:t>
    </dgm:pt>
    <dgm:pt modelId="{7D54692A-578D-4A75-ADC0-81BD6E218F06}" type="pres">
      <dgm:prSet presAssocID="{1120CB96-CAEF-4369-A5D7-A2F58A1B95D4}" presName="Accent3" presStyleCnt="0"/>
      <dgm:spPr/>
    </dgm:pt>
    <dgm:pt modelId="{61F18334-CE3F-405E-BDF9-48F6AFFA10A9}" type="pres">
      <dgm:prSet presAssocID="{1120CB96-CAEF-4369-A5D7-A2F58A1B95D4}" presName="Accent" presStyleLbl="bgShp" presStyleIdx="2" presStyleCnt="6"/>
      <dgm:spPr>
        <a:xfrm>
          <a:off x="6436620" y="2586170"/>
          <a:ext cx="1027642" cy="885450"/>
        </a:xfrm>
        <a:prstGeom prst="hexagon">
          <a:avLst>
            <a:gd name="adj" fmla="val 28900"/>
            <a:gd name="vf" fmla="val 115470"/>
          </a:avLst>
        </a:prstGeom>
        <a:solidFill>
          <a:srgbClr val="042E60">
            <a:tint val="40000"/>
            <a:hueOff val="0"/>
            <a:satOff val="0"/>
            <a:lumOff val="0"/>
            <a:alphaOff val="0"/>
          </a:srgbClr>
        </a:solidFill>
        <a:ln>
          <a:noFill/>
        </a:ln>
        <a:effectLst/>
        <a:scene3d>
          <a:camera prst="orthographicFront"/>
          <a:lightRig rig="threePt" dir="t">
            <a:rot lat="0" lon="0" rev="7500000"/>
          </a:lightRig>
        </a:scene3d>
        <a:sp3d z="-152400" extrusionH="63500" prstMaterial="matte">
          <a:bevelT w="144450" h="6350" prst="relaxedInset"/>
          <a:contourClr>
            <a:srgbClr val="F9F9F9"/>
          </a:contourClr>
        </a:sp3d>
      </dgm:spPr>
    </dgm:pt>
    <dgm:pt modelId="{D3C9866B-4077-4651-AD68-EEDA55DE0A46}" type="pres">
      <dgm:prSet presAssocID="{1120CB96-CAEF-4369-A5D7-A2F58A1B95D4}" presName="Child3" presStyleLbl="node1" presStyleIdx="2" presStyleCnt="6" custScaleX="118144" custScaleY="116468" custLinFactNeighborX="4709" custLinFactNeighborY="-2675">
        <dgm:presLayoutVars>
          <dgm:chMax val="0"/>
          <dgm:chPref val="0"/>
          <dgm:bulletEnabled val="1"/>
        </dgm:presLayoutVars>
      </dgm:prSet>
      <dgm:spPr/>
      <dgm:t>
        <a:bodyPr/>
        <a:lstStyle/>
        <a:p>
          <a:endParaRPr lang="en-US"/>
        </a:p>
      </dgm:t>
    </dgm:pt>
    <dgm:pt modelId="{F8A519CC-A9CE-41D8-B75E-357C950C7461}" type="pres">
      <dgm:prSet presAssocID="{6F263DF8-DEEB-448B-8F8F-043E264B42C3}" presName="Accent4" presStyleCnt="0"/>
      <dgm:spPr/>
    </dgm:pt>
    <dgm:pt modelId="{09D2E59B-EF89-4840-A4EA-A2CC6C3613EF}" type="pres">
      <dgm:prSet presAssocID="{6F263DF8-DEEB-448B-8F8F-043E264B42C3}" presName="Accent" presStyleLbl="bgShp" presStyleIdx="3" presStyleCnt="6"/>
      <dgm:spPr>
        <a:xfrm>
          <a:off x="5603481" y="4454716"/>
          <a:ext cx="1027642" cy="885450"/>
        </a:xfrm>
        <a:prstGeom prst="hexagon">
          <a:avLst>
            <a:gd name="adj" fmla="val 28900"/>
            <a:gd name="vf" fmla="val 115470"/>
          </a:avLst>
        </a:prstGeom>
        <a:solidFill>
          <a:srgbClr val="042E60">
            <a:tint val="40000"/>
            <a:hueOff val="0"/>
            <a:satOff val="0"/>
            <a:lumOff val="0"/>
            <a:alphaOff val="0"/>
          </a:srgbClr>
        </a:solidFill>
        <a:ln>
          <a:noFill/>
        </a:ln>
        <a:effectLst/>
        <a:scene3d>
          <a:camera prst="orthographicFront"/>
          <a:lightRig rig="threePt" dir="t">
            <a:rot lat="0" lon="0" rev="7500000"/>
          </a:lightRig>
        </a:scene3d>
        <a:sp3d z="-152400" extrusionH="63500" prstMaterial="matte">
          <a:bevelT w="144450" h="6350" prst="relaxedInset"/>
          <a:contourClr>
            <a:srgbClr val="F9F9F9"/>
          </a:contourClr>
        </a:sp3d>
      </dgm:spPr>
    </dgm:pt>
    <dgm:pt modelId="{0F0FD561-36D8-4756-AE7E-D885F79F7B81}" type="pres">
      <dgm:prSet presAssocID="{6F263DF8-DEEB-448B-8F8F-043E264B42C3}" presName="Child4" presStyleLbl="node1" presStyleIdx="3" presStyleCnt="6" custScaleX="123688" custScaleY="117720">
        <dgm:presLayoutVars>
          <dgm:chMax val="0"/>
          <dgm:chPref val="0"/>
          <dgm:bulletEnabled val="1"/>
        </dgm:presLayoutVars>
      </dgm:prSet>
      <dgm:spPr/>
      <dgm:t>
        <a:bodyPr/>
        <a:lstStyle/>
        <a:p>
          <a:endParaRPr lang="en-US"/>
        </a:p>
      </dgm:t>
    </dgm:pt>
    <dgm:pt modelId="{41ECF94C-73E1-4269-95E0-7D01DB502D2D}" type="pres">
      <dgm:prSet presAssocID="{FD86E4B8-35D7-41F9-A2E1-67269157E5B6}" presName="Accent5" presStyleCnt="0"/>
      <dgm:spPr/>
    </dgm:pt>
    <dgm:pt modelId="{9BF8C20A-E8C7-40F8-A259-FFE140AC7A7E}" type="pres">
      <dgm:prSet presAssocID="{FD86E4B8-35D7-41F9-A2E1-67269157E5B6}" presName="Accent" presStyleLbl="bgShp" presStyleIdx="4" presStyleCnt="6"/>
      <dgm:spPr>
        <a:xfrm>
          <a:off x="3536791" y="4648678"/>
          <a:ext cx="1027642" cy="885450"/>
        </a:xfrm>
        <a:prstGeom prst="hexagon">
          <a:avLst>
            <a:gd name="adj" fmla="val 28900"/>
            <a:gd name="vf" fmla="val 115470"/>
          </a:avLst>
        </a:prstGeom>
        <a:solidFill>
          <a:srgbClr val="042E60">
            <a:tint val="40000"/>
            <a:hueOff val="0"/>
            <a:satOff val="0"/>
            <a:lumOff val="0"/>
            <a:alphaOff val="0"/>
          </a:srgbClr>
        </a:solidFill>
        <a:ln>
          <a:noFill/>
        </a:ln>
        <a:effectLst/>
        <a:scene3d>
          <a:camera prst="orthographicFront"/>
          <a:lightRig rig="threePt" dir="t">
            <a:rot lat="0" lon="0" rev="7500000"/>
          </a:lightRig>
        </a:scene3d>
        <a:sp3d z="-152400" extrusionH="63500" prstMaterial="matte">
          <a:bevelT w="144450" h="6350" prst="relaxedInset"/>
          <a:contourClr>
            <a:srgbClr val="F9F9F9"/>
          </a:contourClr>
        </a:sp3d>
      </dgm:spPr>
    </dgm:pt>
    <dgm:pt modelId="{A573D9D4-9845-4AED-931E-3E8D86B4680B}" type="pres">
      <dgm:prSet presAssocID="{FD86E4B8-35D7-41F9-A2E1-67269157E5B6}" presName="Child5" presStyleLbl="node1" presStyleIdx="4" presStyleCnt="6" custScaleX="118349" custScaleY="114029" custLinFactNeighborX="-3296" custLinFactNeighborY="-39">
        <dgm:presLayoutVars>
          <dgm:chMax val="0"/>
          <dgm:chPref val="0"/>
          <dgm:bulletEnabled val="1"/>
        </dgm:presLayoutVars>
      </dgm:prSet>
      <dgm:spPr/>
      <dgm:t>
        <a:bodyPr/>
        <a:lstStyle/>
        <a:p>
          <a:endParaRPr lang="en-US"/>
        </a:p>
      </dgm:t>
    </dgm:pt>
    <dgm:pt modelId="{2B33514D-CFA2-4F34-88EC-A36D1CE72923}" type="pres">
      <dgm:prSet presAssocID="{9056B546-787E-491B-8719-7E33CC693F4C}" presName="Accent6" presStyleCnt="0"/>
      <dgm:spPr/>
    </dgm:pt>
    <dgm:pt modelId="{53BC00A1-7BB3-4EAA-9910-FC899B8BE86B}" type="pres">
      <dgm:prSet presAssocID="{9056B546-787E-491B-8719-7E33CC693F4C}" presName="Accent" presStyleLbl="bgShp" presStyleIdx="5" presStyleCnt="6"/>
      <dgm:spPr>
        <a:xfrm>
          <a:off x="2317812" y="2994021"/>
          <a:ext cx="1027642" cy="885450"/>
        </a:xfrm>
        <a:prstGeom prst="hexagon">
          <a:avLst>
            <a:gd name="adj" fmla="val 28900"/>
            <a:gd name="vf" fmla="val 115470"/>
          </a:avLst>
        </a:prstGeom>
        <a:solidFill>
          <a:srgbClr val="042E60">
            <a:tint val="40000"/>
            <a:hueOff val="0"/>
            <a:satOff val="0"/>
            <a:lumOff val="0"/>
            <a:alphaOff val="0"/>
          </a:srgbClr>
        </a:solidFill>
        <a:ln>
          <a:noFill/>
        </a:ln>
        <a:effectLst/>
        <a:scene3d>
          <a:camera prst="orthographicFront"/>
          <a:lightRig rig="threePt" dir="t">
            <a:rot lat="0" lon="0" rev="7500000"/>
          </a:lightRig>
        </a:scene3d>
        <a:sp3d z="-152400" extrusionH="63500" prstMaterial="matte">
          <a:bevelT w="144450" h="6350" prst="relaxedInset"/>
          <a:contourClr>
            <a:srgbClr val="F9F9F9"/>
          </a:contourClr>
        </a:sp3d>
      </dgm:spPr>
    </dgm:pt>
    <dgm:pt modelId="{11A16C1A-19D6-4703-BE40-BEA1250C22A4}" type="pres">
      <dgm:prSet presAssocID="{9056B546-787E-491B-8719-7E33CC693F4C}" presName="Child6" presStyleLbl="node1" presStyleIdx="5" presStyleCnt="6" custScaleX="115280" custScaleY="107195">
        <dgm:presLayoutVars>
          <dgm:chMax val="0"/>
          <dgm:chPref val="0"/>
          <dgm:bulletEnabled val="1"/>
        </dgm:presLayoutVars>
      </dgm:prSet>
      <dgm:spPr/>
      <dgm:t>
        <a:bodyPr/>
        <a:lstStyle/>
        <a:p>
          <a:endParaRPr lang="en-US"/>
        </a:p>
      </dgm:t>
    </dgm:pt>
  </dgm:ptLst>
  <dgm:cxnLst>
    <dgm:cxn modelId="{175AFBC6-D1F7-428F-9F28-88027A2094FF}" type="presOf" srcId="{4707CDDA-D667-41D4-9AAA-C8FD1FF06C8B}" destId="{801CD868-BD52-4D5A-8436-1ABEDB68D7BC}" srcOrd="0" destOrd="0" presId="urn:microsoft.com/office/officeart/2011/layout/HexagonRadial"/>
    <dgm:cxn modelId="{AC79DBAB-B6CA-44BC-ADFB-B018CD0F796B}" srcId="{E04E3D51-2C79-48C1-8C7E-38003DBA642F}" destId="{EB08AF6F-A09C-4A6C-869D-99585DD639F6}" srcOrd="1" destOrd="0" parTransId="{4E25E681-3C7C-4811-923A-E2D654A76DF6}" sibTransId="{0ADD4CD7-C411-416D-A4F0-BD92AC5F1C37}"/>
    <dgm:cxn modelId="{5F6324B5-0B10-4B80-9997-C1BB5BD3B051}" type="presOf" srcId="{EB08AF6F-A09C-4A6C-869D-99585DD639F6}" destId="{89660471-D5CC-4F3B-A271-CD96D1318E02}" srcOrd="0" destOrd="0" presId="urn:microsoft.com/office/officeart/2011/layout/HexagonRadial"/>
    <dgm:cxn modelId="{E4E0A5BC-897C-4578-BAD8-AA8100B8778D}" type="presOf" srcId="{874538A4-871E-4381-8322-04FBE7C4AA1C}" destId="{273699E9-EF3C-4958-A18A-023E8B9289A6}" srcOrd="0" destOrd="0" presId="urn:microsoft.com/office/officeart/2011/layout/HexagonRadial"/>
    <dgm:cxn modelId="{DA9267FF-F6B7-4CDC-BC0F-47CF5DBF17F1}" srcId="{E04E3D51-2C79-48C1-8C7E-38003DBA642F}" destId="{FD86E4B8-35D7-41F9-A2E1-67269157E5B6}" srcOrd="4" destOrd="0" parTransId="{32A3049F-9ADA-44E9-8315-0A436E922972}" sibTransId="{F7AF8E6F-20BB-4F78-981F-DD1CFEE2590C}"/>
    <dgm:cxn modelId="{232D91EB-955B-478B-A92D-92F544AB518E}" type="presOf" srcId="{1120CB96-CAEF-4369-A5D7-A2F58A1B95D4}" destId="{D3C9866B-4077-4651-AD68-EEDA55DE0A46}" srcOrd="0" destOrd="0" presId="urn:microsoft.com/office/officeart/2011/layout/HexagonRadial"/>
    <dgm:cxn modelId="{DB8C6F12-CC55-494A-BD3B-34CF5FC6EE0E}" type="presOf" srcId="{E04E3D51-2C79-48C1-8C7E-38003DBA642F}" destId="{7E0F7FB5-9619-47D0-A243-F5A9C1D984E1}" srcOrd="0" destOrd="0" presId="urn:microsoft.com/office/officeart/2011/layout/HexagonRadial"/>
    <dgm:cxn modelId="{79D77C7E-04E4-4913-B40D-C2BE075FA3AC}" srcId="{E04E3D51-2C79-48C1-8C7E-38003DBA642F}" destId="{6F263DF8-DEEB-448B-8F8F-043E264B42C3}" srcOrd="3" destOrd="0" parTransId="{36B7C3E4-C313-4340-9AE7-1B5E2D81E2B4}" sibTransId="{DA7C5724-EA08-462E-8CFE-D31E95B02ED9}"/>
    <dgm:cxn modelId="{537D1EA9-4550-4AF2-8186-51D549BEF1D6}" type="presOf" srcId="{9056B546-787E-491B-8719-7E33CC693F4C}" destId="{11A16C1A-19D6-4703-BE40-BEA1250C22A4}" srcOrd="0" destOrd="0" presId="urn:microsoft.com/office/officeart/2011/layout/HexagonRadial"/>
    <dgm:cxn modelId="{7DBC5E7F-74B1-44E3-B739-D6FD0BFCBF38}" srcId="{874538A4-871E-4381-8322-04FBE7C4AA1C}" destId="{E04E3D51-2C79-48C1-8C7E-38003DBA642F}" srcOrd="0" destOrd="0" parTransId="{D5DB0791-9163-4ED7-B262-EED6028DA2DA}" sibTransId="{1BCC0A0C-8743-480E-B71C-F3C20B5CBA5E}"/>
    <dgm:cxn modelId="{2013A141-BFC0-412A-9275-AA06E89F04B0}" srcId="{E04E3D51-2C79-48C1-8C7E-38003DBA642F}" destId="{4707CDDA-D667-41D4-9AAA-C8FD1FF06C8B}" srcOrd="0" destOrd="0" parTransId="{1E3FBC05-2880-4BE9-87A1-59EEE76713D7}" sibTransId="{4743B65D-E2AE-449C-B9AE-F4148E2DF2DA}"/>
    <dgm:cxn modelId="{5FA29DA2-435C-4DBB-AB86-17EF76582D05}" type="presOf" srcId="{6F263DF8-DEEB-448B-8F8F-043E264B42C3}" destId="{0F0FD561-36D8-4756-AE7E-D885F79F7B81}" srcOrd="0" destOrd="0" presId="urn:microsoft.com/office/officeart/2011/layout/HexagonRadial"/>
    <dgm:cxn modelId="{B9CA50B6-2309-4829-AB91-72CE8EC418CA}" type="presOf" srcId="{FD86E4B8-35D7-41F9-A2E1-67269157E5B6}" destId="{A573D9D4-9845-4AED-931E-3E8D86B4680B}" srcOrd="0" destOrd="0" presId="urn:microsoft.com/office/officeart/2011/layout/HexagonRadial"/>
    <dgm:cxn modelId="{DC35D3F6-64FE-4377-B24B-122242C0B0A5}" srcId="{E04E3D51-2C79-48C1-8C7E-38003DBA642F}" destId="{1120CB96-CAEF-4369-A5D7-A2F58A1B95D4}" srcOrd="2" destOrd="0" parTransId="{D7B59DAB-ACBE-4177-A8FC-9DFE822E8CE4}" sibTransId="{6F464F5E-71A3-4DA1-84E6-DD9751625CED}"/>
    <dgm:cxn modelId="{D0B6E76A-D4E0-436C-B38D-AC508C2D0580}" srcId="{E04E3D51-2C79-48C1-8C7E-38003DBA642F}" destId="{9056B546-787E-491B-8719-7E33CC693F4C}" srcOrd="5" destOrd="0" parTransId="{2F635FFE-C7AB-4BA5-88EE-FD2A0C6C549B}" sibTransId="{645CC627-4039-489E-8D60-B2562A70E0C0}"/>
    <dgm:cxn modelId="{AAEB1A32-D23B-496B-BDD2-C6F124D7FC46}" type="presParOf" srcId="{273699E9-EF3C-4958-A18A-023E8B9289A6}" destId="{7E0F7FB5-9619-47D0-A243-F5A9C1D984E1}" srcOrd="0" destOrd="0" presId="urn:microsoft.com/office/officeart/2011/layout/HexagonRadial"/>
    <dgm:cxn modelId="{D79AD6AC-FFE0-4962-AB9A-F3C6EB63E54B}" type="presParOf" srcId="{273699E9-EF3C-4958-A18A-023E8B9289A6}" destId="{C8899739-8430-47BE-8131-FA2BBBEC9614}" srcOrd="1" destOrd="0" presId="urn:microsoft.com/office/officeart/2011/layout/HexagonRadial"/>
    <dgm:cxn modelId="{86DCD57C-EBA5-43C9-9DCF-5347AB6A16C0}" type="presParOf" srcId="{C8899739-8430-47BE-8131-FA2BBBEC9614}" destId="{533082BE-E561-4C6D-B3BD-0A7C47B19E03}" srcOrd="0" destOrd="0" presId="urn:microsoft.com/office/officeart/2011/layout/HexagonRadial"/>
    <dgm:cxn modelId="{DA6896AE-9203-4D2B-8995-7E53A277BAFD}" type="presParOf" srcId="{273699E9-EF3C-4958-A18A-023E8B9289A6}" destId="{801CD868-BD52-4D5A-8436-1ABEDB68D7BC}" srcOrd="2" destOrd="0" presId="urn:microsoft.com/office/officeart/2011/layout/HexagonRadial"/>
    <dgm:cxn modelId="{44340C70-68BF-4D1E-B467-27DF1E78C962}" type="presParOf" srcId="{273699E9-EF3C-4958-A18A-023E8B9289A6}" destId="{6F5A5850-5367-445A-9B0A-46CFECF9D5C4}" srcOrd="3" destOrd="0" presId="urn:microsoft.com/office/officeart/2011/layout/HexagonRadial"/>
    <dgm:cxn modelId="{148E593F-4F05-4ABF-82CA-7B9D7327F2E7}" type="presParOf" srcId="{6F5A5850-5367-445A-9B0A-46CFECF9D5C4}" destId="{8BE3EB2B-29FE-400C-9253-B5153740993A}" srcOrd="0" destOrd="0" presId="urn:microsoft.com/office/officeart/2011/layout/HexagonRadial"/>
    <dgm:cxn modelId="{DE6CDCE9-70A0-45A2-AFA5-CDB2651E7F64}" type="presParOf" srcId="{273699E9-EF3C-4958-A18A-023E8B9289A6}" destId="{89660471-D5CC-4F3B-A271-CD96D1318E02}" srcOrd="4" destOrd="0" presId="urn:microsoft.com/office/officeart/2011/layout/HexagonRadial"/>
    <dgm:cxn modelId="{2BA786C3-1D26-42E6-9E5B-43A8631A6C74}" type="presParOf" srcId="{273699E9-EF3C-4958-A18A-023E8B9289A6}" destId="{7D54692A-578D-4A75-ADC0-81BD6E218F06}" srcOrd="5" destOrd="0" presId="urn:microsoft.com/office/officeart/2011/layout/HexagonRadial"/>
    <dgm:cxn modelId="{1BE45006-2073-43F4-B33C-9C5466C9B729}" type="presParOf" srcId="{7D54692A-578D-4A75-ADC0-81BD6E218F06}" destId="{61F18334-CE3F-405E-BDF9-48F6AFFA10A9}" srcOrd="0" destOrd="0" presId="urn:microsoft.com/office/officeart/2011/layout/HexagonRadial"/>
    <dgm:cxn modelId="{1651DD47-CADF-4C64-8291-73F2B6F8D785}" type="presParOf" srcId="{273699E9-EF3C-4958-A18A-023E8B9289A6}" destId="{D3C9866B-4077-4651-AD68-EEDA55DE0A46}" srcOrd="6" destOrd="0" presId="urn:microsoft.com/office/officeart/2011/layout/HexagonRadial"/>
    <dgm:cxn modelId="{2F7CA3F8-CE8F-463C-A1EB-E143C45CD3D2}" type="presParOf" srcId="{273699E9-EF3C-4958-A18A-023E8B9289A6}" destId="{F8A519CC-A9CE-41D8-B75E-357C950C7461}" srcOrd="7" destOrd="0" presId="urn:microsoft.com/office/officeart/2011/layout/HexagonRadial"/>
    <dgm:cxn modelId="{4DC05272-B286-43FF-95F2-E20576E64D89}" type="presParOf" srcId="{F8A519CC-A9CE-41D8-B75E-357C950C7461}" destId="{09D2E59B-EF89-4840-A4EA-A2CC6C3613EF}" srcOrd="0" destOrd="0" presId="urn:microsoft.com/office/officeart/2011/layout/HexagonRadial"/>
    <dgm:cxn modelId="{4ED28683-A6F9-4053-B196-3318694E6223}" type="presParOf" srcId="{273699E9-EF3C-4958-A18A-023E8B9289A6}" destId="{0F0FD561-36D8-4756-AE7E-D885F79F7B81}" srcOrd="8" destOrd="0" presId="urn:microsoft.com/office/officeart/2011/layout/HexagonRadial"/>
    <dgm:cxn modelId="{3BB65C7A-F231-4D2C-85C8-C9EC092B96CE}" type="presParOf" srcId="{273699E9-EF3C-4958-A18A-023E8B9289A6}" destId="{41ECF94C-73E1-4269-95E0-7D01DB502D2D}" srcOrd="9" destOrd="0" presId="urn:microsoft.com/office/officeart/2011/layout/HexagonRadial"/>
    <dgm:cxn modelId="{B46CF9B5-0CE6-488E-B194-358400D7C976}" type="presParOf" srcId="{41ECF94C-73E1-4269-95E0-7D01DB502D2D}" destId="{9BF8C20A-E8C7-40F8-A259-FFE140AC7A7E}" srcOrd="0" destOrd="0" presId="urn:microsoft.com/office/officeart/2011/layout/HexagonRadial"/>
    <dgm:cxn modelId="{C0EC045F-BF9C-46EF-B8BB-5E2E5B618AF1}" type="presParOf" srcId="{273699E9-EF3C-4958-A18A-023E8B9289A6}" destId="{A573D9D4-9845-4AED-931E-3E8D86B4680B}" srcOrd="10" destOrd="0" presId="urn:microsoft.com/office/officeart/2011/layout/HexagonRadial"/>
    <dgm:cxn modelId="{7FD0C7CA-C7E0-40EB-A653-F71E96B5E95E}" type="presParOf" srcId="{273699E9-EF3C-4958-A18A-023E8B9289A6}" destId="{2B33514D-CFA2-4F34-88EC-A36D1CE72923}" srcOrd="11" destOrd="0" presId="urn:microsoft.com/office/officeart/2011/layout/HexagonRadial"/>
    <dgm:cxn modelId="{AAABCEE1-37DC-407B-A99E-A3C78584CCD5}" type="presParOf" srcId="{2B33514D-CFA2-4F34-88EC-A36D1CE72923}" destId="{53BC00A1-7BB3-4EAA-9910-FC899B8BE86B}" srcOrd="0" destOrd="0" presId="urn:microsoft.com/office/officeart/2011/layout/HexagonRadial"/>
    <dgm:cxn modelId="{4C83E809-36D2-47C4-BF26-6600DF8DA6E4}" type="presParOf" srcId="{273699E9-EF3C-4958-A18A-023E8B9289A6}" destId="{11A16C1A-19D6-4703-BE40-BEA1250C22A4}"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4F23F5-764F-45FF-BA41-2E118602CC4B}" type="doc">
      <dgm:prSet loTypeId="urn:microsoft.com/office/officeart/2005/8/layout/radial3" loCatId="relationship" qsTypeId="urn:microsoft.com/office/officeart/2005/8/quickstyle/3d3" qsCatId="3D" csTypeId="urn:microsoft.com/office/officeart/2005/8/colors/accent1_2" csCatId="accent1" phldr="1"/>
      <dgm:spPr/>
      <dgm:t>
        <a:bodyPr/>
        <a:lstStyle/>
        <a:p>
          <a:endParaRPr lang="en-US"/>
        </a:p>
      </dgm:t>
    </dgm:pt>
    <dgm:pt modelId="{69CE3AB7-8DF8-4C5D-99F9-43C8EC8DE470}">
      <dgm:prSet phldrT="[Text]"/>
      <dgm:spPr/>
      <dgm:t>
        <a:bodyPr/>
        <a:lstStyle/>
        <a:p>
          <a:r>
            <a:rPr lang="en-US" dirty="0"/>
            <a:t>Applicable to broad population</a:t>
          </a:r>
        </a:p>
      </dgm:t>
    </dgm:pt>
    <dgm:pt modelId="{B0BF0CED-742F-4713-8369-EB69CC8275AE}" type="parTrans" cxnId="{32DFA8C4-4174-4400-A30C-48949EEA2018}">
      <dgm:prSet/>
      <dgm:spPr/>
      <dgm:t>
        <a:bodyPr/>
        <a:lstStyle/>
        <a:p>
          <a:endParaRPr lang="en-US"/>
        </a:p>
      </dgm:t>
    </dgm:pt>
    <dgm:pt modelId="{083A04C9-D8A0-4291-9AC1-731AB694FC3C}" type="sibTrans" cxnId="{32DFA8C4-4174-4400-A30C-48949EEA2018}">
      <dgm:prSet/>
      <dgm:spPr/>
      <dgm:t>
        <a:bodyPr/>
        <a:lstStyle/>
        <a:p>
          <a:endParaRPr lang="en-US"/>
        </a:p>
      </dgm:t>
    </dgm:pt>
    <dgm:pt modelId="{805E4F7B-8986-4981-A90C-979A771DA403}">
      <dgm:prSet phldrT="[Text]" custT="1"/>
      <dgm:spPr/>
      <dgm:t>
        <a:bodyPr/>
        <a:lstStyle/>
        <a:p>
          <a:r>
            <a:rPr lang="en-US" sz="2400" dirty="0"/>
            <a:t>Veterans</a:t>
          </a:r>
        </a:p>
      </dgm:t>
    </dgm:pt>
    <dgm:pt modelId="{93DAFB80-0F5E-4CD1-BE46-C1E43E5B0337}" type="parTrans" cxnId="{75AEACEE-F222-42A6-B5DC-1A6F4D21AC80}">
      <dgm:prSet/>
      <dgm:spPr/>
      <dgm:t>
        <a:bodyPr/>
        <a:lstStyle/>
        <a:p>
          <a:endParaRPr lang="en-US"/>
        </a:p>
      </dgm:t>
    </dgm:pt>
    <dgm:pt modelId="{BE631095-8DA4-4F07-8D69-2A0562D43C7D}" type="sibTrans" cxnId="{75AEACEE-F222-42A6-B5DC-1A6F4D21AC80}">
      <dgm:prSet/>
      <dgm:spPr/>
      <dgm:t>
        <a:bodyPr/>
        <a:lstStyle/>
        <a:p>
          <a:endParaRPr lang="en-US"/>
        </a:p>
      </dgm:t>
    </dgm:pt>
    <dgm:pt modelId="{483187DB-21D7-44EE-9D04-8119079F7AD8}">
      <dgm:prSet phldrT="[Text]" custT="1"/>
      <dgm:spPr/>
      <dgm:t>
        <a:bodyPr/>
        <a:lstStyle/>
        <a:p>
          <a:r>
            <a:rPr lang="en-US" sz="2400" dirty="0"/>
            <a:t>Dislocated Workers</a:t>
          </a:r>
        </a:p>
      </dgm:t>
    </dgm:pt>
    <dgm:pt modelId="{EC10CD80-C333-4460-970E-021F5284F036}" type="parTrans" cxnId="{4B5C6F7B-C87E-452C-83F2-628CAAFD4E4F}">
      <dgm:prSet/>
      <dgm:spPr/>
      <dgm:t>
        <a:bodyPr/>
        <a:lstStyle/>
        <a:p>
          <a:endParaRPr lang="en-US"/>
        </a:p>
      </dgm:t>
    </dgm:pt>
    <dgm:pt modelId="{2BF0DA7C-BC44-4682-92FB-743F645D0277}" type="sibTrans" cxnId="{4B5C6F7B-C87E-452C-83F2-628CAAFD4E4F}">
      <dgm:prSet/>
      <dgm:spPr/>
      <dgm:t>
        <a:bodyPr/>
        <a:lstStyle/>
        <a:p>
          <a:endParaRPr lang="en-US"/>
        </a:p>
      </dgm:t>
    </dgm:pt>
    <dgm:pt modelId="{C87A571B-7361-4A29-AC26-B6D3720633DC}">
      <dgm:prSet phldrT="[Text]" custT="1"/>
      <dgm:spPr/>
      <dgm:t>
        <a:bodyPr/>
        <a:lstStyle/>
        <a:p>
          <a:r>
            <a:rPr lang="en-US" sz="2400" dirty="0"/>
            <a:t>Unemployed</a:t>
          </a:r>
        </a:p>
      </dgm:t>
    </dgm:pt>
    <dgm:pt modelId="{9F5984A3-2270-41A7-8ECA-FE1D8AE52BEC}" type="parTrans" cxnId="{95032943-44C2-4166-A3ED-27B830DBAC07}">
      <dgm:prSet/>
      <dgm:spPr/>
      <dgm:t>
        <a:bodyPr/>
        <a:lstStyle/>
        <a:p>
          <a:endParaRPr lang="en-US"/>
        </a:p>
      </dgm:t>
    </dgm:pt>
    <dgm:pt modelId="{5FE35985-E5F1-466E-9B06-EB83C02BB895}" type="sibTrans" cxnId="{95032943-44C2-4166-A3ED-27B830DBAC07}">
      <dgm:prSet/>
      <dgm:spPr/>
      <dgm:t>
        <a:bodyPr/>
        <a:lstStyle/>
        <a:p>
          <a:endParaRPr lang="en-US"/>
        </a:p>
      </dgm:t>
    </dgm:pt>
    <dgm:pt modelId="{313C306D-F011-4DF7-A31A-9E2D27087173}">
      <dgm:prSet phldrT="[Text]" custT="1"/>
      <dgm:spPr/>
      <dgm:t>
        <a:bodyPr/>
        <a:lstStyle/>
        <a:p>
          <a:r>
            <a:rPr lang="en-US" sz="2400" dirty="0"/>
            <a:t>Returning Citizens</a:t>
          </a:r>
        </a:p>
      </dgm:t>
    </dgm:pt>
    <dgm:pt modelId="{58216D13-FA28-473B-9F29-8D2F39BBA3A5}" type="parTrans" cxnId="{8D4E2C54-935A-4246-B1EE-53E86FFF9B84}">
      <dgm:prSet/>
      <dgm:spPr/>
      <dgm:t>
        <a:bodyPr/>
        <a:lstStyle/>
        <a:p>
          <a:endParaRPr lang="en-US"/>
        </a:p>
      </dgm:t>
    </dgm:pt>
    <dgm:pt modelId="{348C09F6-6C87-4FC4-998C-79AE7F650C09}" type="sibTrans" cxnId="{8D4E2C54-935A-4246-B1EE-53E86FFF9B84}">
      <dgm:prSet/>
      <dgm:spPr/>
      <dgm:t>
        <a:bodyPr/>
        <a:lstStyle/>
        <a:p>
          <a:endParaRPr lang="en-US"/>
        </a:p>
      </dgm:t>
    </dgm:pt>
    <dgm:pt modelId="{8EEFE59A-052A-461A-B08B-ED20986BF943}">
      <dgm:prSet custT="1"/>
      <dgm:spPr/>
      <dgm:t>
        <a:bodyPr/>
        <a:lstStyle/>
        <a:p>
          <a:r>
            <a:rPr lang="en-US" sz="2400" dirty="0"/>
            <a:t>Students</a:t>
          </a:r>
        </a:p>
      </dgm:t>
    </dgm:pt>
    <dgm:pt modelId="{2D101813-4F44-4B54-BBA2-D552426C2563}" type="parTrans" cxnId="{EDC44C00-485E-4CEA-B0EA-6A0E4E600CBD}">
      <dgm:prSet/>
      <dgm:spPr/>
      <dgm:t>
        <a:bodyPr/>
        <a:lstStyle/>
        <a:p>
          <a:endParaRPr lang="en-US"/>
        </a:p>
      </dgm:t>
    </dgm:pt>
    <dgm:pt modelId="{EF1977B7-55F6-4AF8-815E-3BDEE131E7AD}" type="sibTrans" cxnId="{EDC44C00-485E-4CEA-B0EA-6A0E4E600CBD}">
      <dgm:prSet/>
      <dgm:spPr/>
      <dgm:t>
        <a:bodyPr/>
        <a:lstStyle/>
        <a:p>
          <a:endParaRPr lang="en-US"/>
        </a:p>
      </dgm:t>
    </dgm:pt>
    <dgm:pt modelId="{D494438E-A1D0-4B88-A8F7-C78CA012E584}">
      <dgm:prSet phldrT="[Text]" custT="1"/>
      <dgm:spPr/>
      <dgm:t>
        <a:bodyPr/>
        <a:lstStyle/>
        <a:p>
          <a:r>
            <a:rPr lang="en-US" sz="2400" dirty="0"/>
            <a:t>Incumbent Workers</a:t>
          </a:r>
        </a:p>
      </dgm:t>
    </dgm:pt>
    <dgm:pt modelId="{2FAF88F7-C717-41EC-BDBF-514FC59AB7DE}" type="parTrans" cxnId="{342B7800-3863-4BB8-A768-D5DAD79D712A}">
      <dgm:prSet/>
      <dgm:spPr/>
      <dgm:t>
        <a:bodyPr/>
        <a:lstStyle/>
        <a:p>
          <a:endParaRPr lang="en-US"/>
        </a:p>
      </dgm:t>
    </dgm:pt>
    <dgm:pt modelId="{E0EEEADC-F546-45AE-8840-5CED076A8F53}" type="sibTrans" cxnId="{342B7800-3863-4BB8-A768-D5DAD79D712A}">
      <dgm:prSet/>
      <dgm:spPr/>
      <dgm:t>
        <a:bodyPr/>
        <a:lstStyle/>
        <a:p>
          <a:endParaRPr lang="en-US"/>
        </a:p>
      </dgm:t>
    </dgm:pt>
    <dgm:pt modelId="{A8156647-A0C1-4C81-8A60-CAE134425AF2}" type="pres">
      <dgm:prSet presAssocID="{524F23F5-764F-45FF-BA41-2E118602CC4B}" presName="composite" presStyleCnt="0">
        <dgm:presLayoutVars>
          <dgm:chMax val="1"/>
          <dgm:dir/>
          <dgm:resizeHandles val="exact"/>
        </dgm:presLayoutVars>
      </dgm:prSet>
      <dgm:spPr/>
      <dgm:t>
        <a:bodyPr/>
        <a:lstStyle/>
        <a:p>
          <a:endParaRPr lang="en-US"/>
        </a:p>
      </dgm:t>
    </dgm:pt>
    <dgm:pt modelId="{4CC303AB-F789-4D20-B518-952E03BD23CD}" type="pres">
      <dgm:prSet presAssocID="{524F23F5-764F-45FF-BA41-2E118602CC4B}" presName="radial" presStyleCnt="0">
        <dgm:presLayoutVars>
          <dgm:animLvl val="ctr"/>
        </dgm:presLayoutVars>
      </dgm:prSet>
      <dgm:spPr/>
    </dgm:pt>
    <dgm:pt modelId="{62637460-C33C-4818-8E56-839DF1B9B4BA}" type="pres">
      <dgm:prSet presAssocID="{69CE3AB7-8DF8-4C5D-99F9-43C8EC8DE470}" presName="centerShape" presStyleLbl="vennNode1" presStyleIdx="0" presStyleCnt="7" custLinFactNeighborX="-204" custLinFactNeighborY="390"/>
      <dgm:spPr/>
      <dgm:t>
        <a:bodyPr/>
        <a:lstStyle/>
        <a:p>
          <a:endParaRPr lang="en-US"/>
        </a:p>
      </dgm:t>
    </dgm:pt>
    <dgm:pt modelId="{8C87FFE6-8326-4866-AA75-C6A789423EE8}" type="pres">
      <dgm:prSet presAssocID="{805E4F7B-8986-4981-A90C-979A771DA403}" presName="node" presStyleLbl="vennNode1" presStyleIdx="1" presStyleCnt="7">
        <dgm:presLayoutVars>
          <dgm:bulletEnabled val="1"/>
        </dgm:presLayoutVars>
      </dgm:prSet>
      <dgm:spPr/>
      <dgm:t>
        <a:bodyPr/>
        <a:lstStyle/>
        <a:p>
          <a:endParaRPr lang="en-US"/>
        </a:p>
      </dgm:t>
    </dgm:pt>
    <dgm:pt modelId="{DCFE9452-4453-4E87-BA01-E66F32A80A01}" type="pres">
      <dgm:prSet presAssocID="{483187DB-21D7-44EE-9D04-8119079F7AD8}" presName="node" presStyleLbl="vennNode1" presStyleIdx="2" presStyleCnt="7" custScaleX="133677" custScaleY="146452" custRadScaleRad="108348" custRadScaleInc="1953">
        <dgm:presLayoutVars>
          <dgm:bulletEnabled val="1"/>
        </dgm:presLayoutVars>
      </dgm:prSet>
      <dgm:spPr/>
      <dgm:t>
        <a:bodyPr/>
        <a:lstStyle/>
        <a:p>
          <a:endParaRPr lang="en-US"/>
        </a:p>
      </dgm:t>
    </dgm:pt>
    <dgm:pt modelId="{F71F55AB-CFED-4546-81D5-A733F81C63BD}" type="pres">
      <dgm:prSet presAssocID="{C87A571B-7361-4A29-AC26-B6D3720633DC}" presName="node" presStyleLbl="vennNode1" presStyleIdx="3" presStyleCnt="7" custScaleX="156417" custScaleY="137354" custRadScaleRad="116460" custRadScaleInc="5249">
        <dgm:presLayoutVars>
          <dgm:bulletEnabled val="1"/>
        </dgm:presLayoutVars>
      </dgm:prSet>
      <dgm:spPr/>
      <dgm:t>
        <a:bodyPr/>
        <a:lstStyle/>
        <a:p>
          <a:endParaRPr lang="en-US"/>
        </a:p>
      </dgm:t>
    </dgm:pt>
    <dgm:pt modelId="{6F899627-613B-41FA-A55F-18AB525FB64A}" type="pres">
      <dgm:prSet presAssocID="{313C306D-F011-4DF7-A31A-9E2D27087173}" presName="node" presStyleLbl="vennNode1" presStyleIdx="4" presStyleCnt="7" custScaleX="127717" custScaleY="116527">
        <dgm:presLayoutVars>
          <dgm:bulletEnabled val="1"/>
        </dgm:presLayoutVars>
      </dgm:prSet>
      <dgm:spPr/>
      <dgm:t>
        <a:bodyPr/>
        <a:lstStyle/>
        <a:p>
          <a:endParaRPr lang="en-US"/>
        </a:p>
      </dgm:t>
    </dgm:pt>
    <dgm:pt modelId="{3322E1CC-E93D-4FD4-BBB2-F9AE7B3BD50D}" type="pres">
      <dgm:prSet presAssocID="{8EEFE59A-052A-461A-B08B-ED20986BF943}" presName="node" presStyleLbl="vennNode1" presStyleIdx="5" presStyleCnt="7" custScaleX="115178" custScaleY="113426" custRadScaleRad="113648" custRadScaleInc="-2747">
        <dgm:presLayoutVars>
          <dgm:bulletEnabled val="1"/>
        </dgm:presLayoutVars>
      </dgm:prSet>
      <dgm:spPr/>
      <dgm:t>
        <a:bodyPr/>
        <a:lstStyle/>
        <a:p>
          <a:endParaRPr lang="en-US"/>
        </a:p>
      </dgm:t>
    </dgm:pt>
    <dgm:pt modelId="{A62C2AE6-BF48-45C4-AE3F-81FD0A7FF08C}" type="pres">
      <dgm:prSet presAssocID="{D494438E-A1D0-4B88-A8F7-C78CA012E584}" presName="node" presStyleLbl="vennNode1" presStyleIdx="6" presStyleCnt="7" custScaleX="127737" custScaleY="130047" custRadScaleRad="117029" custRadScaleInc="3145">
        <dgm:presLayoutVars>
          <dgm:bulletEnabled val="1"/>
        </dgm:presLayoutVars>
      </dgm:prSet>
      <dgm:spPr/>
      <dgm:t>
        <a:bodyPr/>
        <a:lstStyle/>
        <a:p>
          <a:endParaRPr lang="en-US"/>
        </a:p>
      </dgm:t>
    </dgm:pt>
  </dgm:ptLst>
  <dgm:cxnLst>
    <dgm:cxn modelId="{D07CE2C9-8AC4-449D-8AFD-40960CA23376}" type="presOf" srcId="{483187DB-21D7-44EE-9D04-8119079F7AD8}" destId="{DCFE9452-4453-4E87-BA01-E66F32A80A01}" srcOrd="0" destOrd="0" presId="urn:microsoft.com/office/officeart/2005/8/layout/radial3"/>
    <dgm:cxn modelId="{71669164-E403-4F19-B63F-B0549A5E430B}" type="presOf" srcId="{8EEFE59A-052A-461A-B08B-ED20986BF943}" destId="{3322E1CC-E93D-4FD4-BBB2-F9AE7B3BD50D}" srcOrd="0" destOrd="0" presId="urn:microsoft.com/office/officeart/2005/8/layout/radial3"/>
    <dgm:cxn modelId="{3D1883E3-CE7D-4988-922B-4C7D5718377A}" type="presOf" srcId="{805E4F7B-8986-4981-A90C-979A771DA403}" destId="{8C87FFE6-8326-4866-AA75-C6A789423EE8}" srcOrd="0" destOrd="0" presId="urn:microsoft.com/office/officeart/2005/8/layout/radial3"/>
    <dgm:cxn modelId="{0A094CF2-E078-4E97-B74A-FCD3DA742921}" type="presOf" srcId="{313C306D-F011-4DF7-A31A-9E2D27087173}" destId="{6F899627-613B-41FA-A55F-18AB525FB64A}" srcOrd="0" destOrd="0" presId="urn:microsoft.com/office/officeart/2005/8/layout/radial3"/>
    <dgm:cxn modelId="{32DFA8C4-4174-4400-A30C-48949EEA2018}" srcId="{524F23F5-764F-45FF-BA41-2E118602CC4B}" destId="{69CE3AB7-8DF8-4C5D-99F9-43C8EC8DE470}" srcOrd="0" destOrd="0" parTransId="{B0BF0CED-742F-4713-8369-EB69CC8275AE}" sibTransId="{083A04C9-D8A0-4291-9AC1-731AB694FC3C}"/>
    <dgm:cxn modelId="{95032943-44C2-4166-A3ED-27B830DBAC07}" srcId="{69CE3AB7-8DF8-4C5D-99F9-43C8EC8DE470}" destId="{C87A571B-7361-4A29-AC26-B6D3720633DC}" srcOrd="2" destOrd="0" parTransId="{9F5984A3-2270-41A7-8ECA-FE1D8AE52BEC}" sibTransId="{5FE35985-E5F1-466E-9B06-EB83C02BB895}"/>
    <dgm:cxn modelId="{4B5C6F7B-C87E-452C-83F2-628CAAFD4E4F}" srcId="{69CE3AB7-8DF8-4C5D-99F9-43C8EC8DE470}" destId="{483187DB-21D7-44EE-9D04-8119079F7AD8}" srcOrd="1" destOrd="0" parTransId="{EC10CD80-C333-4460-970E-021F5284F036}" sibTransId="{2BF0DA7C-BC44-4682-92FB-743F645D0277}"/>
    <dgm:cxn modelId="{A544DBDA-6087-4F7D-BE3E-8AAB7B4AAC7E}" type="presOf" srcId="{524F23F5-764F-45FF-BA41-2E118602CC4B}" destId="{A8156647-A0C1-4C81-8A60-CAE134425AF2}" srcOrd="0" destOrd="0" presId="urn:microsoft.com/office/officeart/2005/8/layout/radial3"/>
    <dgm:cxn modelId="{EDC44C00-485E-4CEA-B0EA-6A0E4E600CBD}" srcId="{69CE3AB7-8DF8-4C5D-99F9-43C8EC8DE470}" destId="{8EEFE59A-052A-461A-B08B-ED20986BF943}" srcOrd="4" destOrd="0" parTransId="{2D101813-4F44-4B54-BBA2-D552426C2563}" sibTransId="{EF1977B7-55F6-4AF8-815E-3BDEE131E7AD}"/>
    <dgm:cxn modelId="{AC41F2FA-3032-44AD-B61A-F6C5E8BA3232}" type="presOf" srcId="{C87A571B-7361-4A29-AC26-B6D3720633DC}" destId="{F71F55AB-CFED-4546-81D5-A733F81C63BD}" srcOrd="0" destOrd="0" presId="urn:microsoft.com/office/officeart/2005/8/layout/radial3"/>
    <dgm:cxn modelId="{342B7800-3863-4BB8-A768-D5DAD79D712A}" srcId="{69CE3AB7-8DF8-4C5D-99F9-43C8EC8DE470}" destId="{D494438E-A1D0-4B88-A8F7-C78CA012E584}" srcOrd="5" destOrd="0" parTransId="{2FAF88F7-C717-41EC-BDBF-514FC59AB7DE}" sibTransId="{E0EEEADC-F546-45AE-8840-5CED076A8F53}"/>
    <dgm:cxn modelId="{38558162-3DA1-42E4-A3E6-338B1BFC01F9}" type="presOf" srcId="{69CE3AB7-8DF8-4C5D-99F9-43C8EC8DE470}" destId="{62637460-C33C-4818-8E56-839DF1B9B4BA}" srcOrd="0" destOrd="0" presId="urn:microsoft.com/office/officeart/2005/8/layout/radial3"/>
    <dgm:cxn modelId="{82C4DE58-792B-472D-8AB8-5DDE56F1FE14}" type="presOf" srcId="{D494438E-A1D0-4B88-A8F7-C78CA012E584}" destId="{A62C2AE6-BF48-45C4-AE3F-81FD0A7FF08C}" srcOrd="0" destOrd="0" presId="urn:microsoft.com/office/officeart/2005/8/layout/radial3"/>
    <dgm:cxn modelId="{8D4E2C54-935A-4246-B1EE-53E86FFF9B84}" srcId="{69CE3AB7-8DF8-4C5D-99F9-43C8EC8DE470}" destId="{313C306D-F011-4DF7-A31A-9E2D27087173}" srcOrd="3" destOrd="0" parTransId="{58216D13-FA28-473B-9F29-8D2F39BBA3A5}" sibTransId="{348C09F6-6C87-4FC4-998C-79AE7F650C09}"/>
    <dgm:cxn modelId="{75AEACEE-F222-42A6-B5DC-1A6F4D21AC80}" srcId="{69CE3AB7-8DF8-4C5D-99F9-43C8EC8DE470}" destId="{805E4F7B-8986-4981-A90C-979A771DA403}" srcOrd="0" destOrd="0" parTransId="{93DAFB80-0F5E-4CD1-BE46-C1E43E5B0337}" sibTransId="{BE631095-8DA4-4F07-8D69-2A0562D43C7D}"/>
    <dgm:cxn modelId="{35837C7E-7BDD-43CA-989C-054D5EB9E6E9}" type="presParOf" srcId="{A8156647-A0C1-4C81-8A60-CAE134425AF2}" destId="{4CC303AB-F789-4D20-B518-952E03BD23CD}" srcOrd="0" destOrd="0" presId="urn:microsoft.com/office/officeart/2005/8/layout/radial3"/>
    <dgm:cxn modelId="{F94B5A13-8DB5-450B-A7EC-25CEDAD0E25F}" type="presParOf" srcId="{4CC303AB-F789-4D20-B518-952E03BD23CD}" destId="{62637460-C33C-4818-8E56-839DF1B9B4BA}" srcOrd="0" destOrd="0" presId="urn:microsoft.com/office/officeart/2005/8/layout/radial3"/>
    <dgm:cxn modelId="{402991E6-3F0B-4EF9-9158-9E75999B2021}" type="presParOf" srcId="{4CC303AB-F789-4D20-B518-952E03BD23CD}" destId="{8C87FFE6-8326-4866-AA75-C6A789423EE8}" srcOrd="1" destOrd="0" presId="urn:microsoft.com/office/officeart/2005/8/layout/radial3"/>
    <dgm:cxn modelId="{B9E6B732-0B8F-4FAA-AD4A-A1CE1A330B0E}" type="presParOf" srcId="{4CC303AB-F789-4D20-B518-952E03BD23CD}" destId="{DCFE9452-4453-4E87-BA01-E66F32A80A01}" srcOrd="2" destOrd="0" presId="urn:microsoft.com/office/officeart/2005/8/layout/radial3"/>
    <dgm:cxn modelId="{C2ED8154-8201-446B-939E-ACC4F665E7D3}" type="presParOf" srcId="{4CC303AB-F789-4D20-B518-952E03BD23CD}" destId="{F71F55AB-CFED-4546-81D5-A733F81C63BD}" srcOrd="3" destOrd="0" presId="urn:microsoft.com/office/officeart/2005/8/layout/radial3"/>
    <dgm:cxn modelId="{7EE4895E-908F-4DFA-B234-56B24C3C7471}" type="presParOf" srcId="{4CC303AB-F789-4D20-B518-952E03BD23CD}" destId="{6F899627-613B-41FA-A55F-18AB525FB64A}" srcOrd="4" destOrd="0" presId="urn:microsoft.com/office/officeart/2005/8/layout/radial3"/>
    <dgm:cxn modelId="{865A861C-86F7-491A-A115-D2303C429775}" type="presParOf" srcId="{4CC303AB-F789-4D20-B518-952E03BD23CD}" destId="{3322E1CC-E93D-4FD4-BBB2-F9AE7B3BD50D}" srcOrd="5" destOrd="0" presId="urn:microsoft.com/office/officeart/2005/8/layout/radial3"/>
    <dgm:cxn modelId="{8B104C93-0C5F-459C-8BA6-88341B36AE2D}" type="presParOf" srcId="{4CC303AB-F789-4D20-B518-952E03BD23CD}" destId="{A62C2AE6-BF48-45C4-AE3F-81FD0A7FF08C}"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0093E0-66A2-4259-84D4-DAF479CA5DD0}" type="doc">
      <dgm:prSet loTypeId="urn:microsoft.com/office/officeart/2005/8/layout/default" loCatId="list" qsTypeId="urn:microsoft.com/office/officeart/2005/8/quickstyle/3d3" qsCatId="3D" csTypeId="urn:microsoft.com/office/officeart/2005/8/colors/accent0_3" csCatId="mainScheme" phldr="1"/>
      <dgm:spPr/>
      <dgm:t>
        <a:bodyPr/>
        <a:lstStyle/>
        <a:p>
          <a:endParaRPr lang="en-US"/>
        </a:p>
      </dgm:t>
    </dgm:pt>
    <dgm:pt modelId="{16E4F701-4F75-4D54-B182-B7B19921EA3D}">
      <dgm:prSet phldrT="[Text]"/>
      <dgm:spPr/>
      <dgm:t>
        <a:bodyPr/>
        <a:lstStyle/>
        <a:p>
          <a:pPr>
            <a:buFont typeface="Arial" panose="020B0604020202020204" pitchFamily="34" charset="0"/>
            <a:buChar char="•"/>
          </a:pPr>
          <a:r>
            <a:rPr lang="en-US" dirty="0">
              <a:ea typeface="Cambria Math" panose="02040503050406030204" pitchFamily="18" charset="0"/>
              <a:cs typeface="Calibri" panose="020F0502020204030204" pitchFamily="34" charset="0"/>
            </a:rPr>
            <a:t>Imbed credentials into pre-apprenticeships and full apprenticeships</a:t>
          </a:r>
          <a:endParaRPr lang="en-US" dirty="0"/>
        </a:p>
      </dgm:t>
    </dgm:pt>
    <dgm:pt modelId="{FDA0DFA9-A790-4351-A9DC-71BD4AC3707B}" type="parTrans" cxnId="{AFF1C89B-0C66-4829-8ACF-89E6348FFFD5}">
      <dgm:prSet/>
      <dgm:spPr/>
      <dgm:t>
        <a:bodyPr/>
        <a:lstStyle/>
        <a:p>
          <a:endParaRPr lang="en-US"/>
        </a:p>
      </dgm:t>
    </dgm:pt>
    <dgm:pt modelId="{EC54B9F2-7160-4FAA-BF9B-11C87865B8FE}" type="sibTrans" cxnId="{AFF1C89B-0C66-4829-8ACF-89E6348FFFD5}">
      <dgm:prSet/>
      <dgm:spPr/>
      <dgm:t>
        <a:bodyPr/>
        <a:lstStyle/>
        <a:p>
          <a:endParaRPr lang="en-US"/>
        </a:p>
      </dgm:t>
    </dgm:pt>
    <dgm:pt modelId="{0B72C20C-3944-46CC-AD92-CAB976B19B24}">
      <dgm:prSet phldrT="[Text]"/>
      <dgm:spPr/>
      <dgm:t>
        <a:bodyPr/>
        <a:lstStyle/>
        <a:p>
          <a:pPr>
            <a:buFont typeface="Arial" panose="020B0604020202020204" pitchFamily="34" charset="0"/>
            <a:buChar char="•"/>
          </a:pPr>
          <a:r>
            <a:rPr lang="en-US" dirty="0">
              <a:ea typeface="Cambria Math" panose="02040503050406030204" pitchFamily="18" charset="0"/>
              <a:cs typeface="Calibri" panose="020F0502020204030204" pitchFamily="34" charset="0"/>
            </a:rPr>
            <a:t>WIBs combine unemployment compensation with skills training</a:t>
          </a:r>
          <a:endParaRPr lang="en-US" dirty="0"/>
        </a:p>
      </dgm:t>
    </dgm:pt>
    <dgm:pt modelId="{F153EBA6-14D0-46A3-BC40-6E22253C3E28}" type="parTrans" cxnId="{B9CFDDA0-8DA5-4233-991C-4A35D4B262AD}">
      <dgm:prSet/>
      <dgm:spPr/>
      <dgm:t>
        <a:bodyPr/>
        <a:lstStyle/>
        <a:p>
          <a:endParaRPr lang="en-US"/>
        </a:p>
      </dgm:t>
    </dgm:pt>
    <dgm:pt modelId="{C3DF9A40-8F3B-437C-B281-BB35BA33875A}" type="sibTrans" cxnId="{B9CFDDA0-8DA5-4233-991C-4A35D4B262AD}">
      <dgm:prSet/>
      <dgm:spPr/>
      <dgm:t>
        <a:bodyPr/>
        <a:lstStyle/>
        <a:p>
          <a:endParaRPr lang="en-US"/>
        </a:p>
      </dgm:t>
    </dgm:pt>
    <dgm:pt modelId="{8D49933A-3617-4DD4-A83F-B69908183EA7}">
      <dgm:prSet phldrT="[Text]"/>
      <dgm:spPr/>
      <dgm:t>
        <a:bodyPr/>
        <a:lstStyle/>
        <a:p>
          <a:pPr>
            <a:buFont typeface="Arial" panose="020B0604020202020204" pitchFamily="34" charset="0"/>
            <a:buChar char="•"/>
          </a:pPr>
          <a:r>
            <a:rPr lang="en-US" dirty="0">
              <a:ea typeface="Cambria Math" panose="02040503050406030204" pitchFamily="18" charset="0"/>
              <a:cs typeface="Calibri" panose="020F0502020204030204" pitchFamily="34" charset="0"/>
            </a:rPr>
            <a:t>State legislation to reward CTE credentials</a:t>
          </a:r>
          <a:endParaRPr lang="en-US" dirty="0"/>
        </a:p>
      </dgm:t>
    </dgm:pt>
    <dgm:pt modelId="{AFFF02FA-838E-4D1D-A8B5-836061A7FFCE}" type="parTrans" cxnId="{023ADD26-B441-47F9-A630-55936E81F8D6}">
      <dgm:prSet/>
      <dgm:spPr/>
      <dgm:t>
        <a:bodyPr/>
        <a:lstStyle/>
        <a:p>
          <a:endParaRPr lang="en-US"/>
        </a:p>
      </dgm:t>
    </dgm:pt>
    <dgm:pt modelId="{9CE70C33-328A-4EB3-BE9E-73C64C712F4E}" type="sibTrans" cxnId="{023ADD26-B441-47F9-A630-55936E81F8D6}">
      <dgm:prSet/>
      <dgm:spPr/>
      <dgm:t>
        <a:bodyPr/>
        <a:lstStyle/>
        <a:p>
          <a:endParaRPr lang="en-US"/>
        </a:p>
      </dgm:t>
    </dgm:pt>
    <dgm:pt modelId="{10F146E8-C47F-4FD6-A01E-EF5E2BFEED91}">
      <dgm:prSet phldrT="[Text]"/>
      <dgm:spPr/>
      <dgm:t>
        <a:bodyPr/>
        <a:lstStyle/>
        <a:p>
          <a:r>
            <a:rPr lang="en-US" dirty="0"/>
            <a:t>Veterans Programs</a:t>
          </a:r>
        </a:p>
      </dgm:t>
    </dgm:pt>
    <dgm:pt modelId="{91FFF71B-1C37-462F-A27B-FE9B1C0D5950}" type="parTrans" cxnId="{F157E9E9-9D37-402E-A1B6-01D5A6201CF3}">
      <dgm:prSet/>
      <dgm:spPr/>
      <dgm:t>
        <a:bodyPr/>
        <a:lstStyle/>
        <a:p>
          <a:endParaRPr lang="en-US"/>
        </a:p>
      </dgm:t>
    </dgm:pt>
    <dgm:pt modelId="{0ADD527C-9897-4764-B575-2A7A9F005351}" type="sibTrans" cxnId="{F157E9E9-9D37-402E-A1B6-01D5A6201CF3}">
      <dgm:prSet/>
      <dgm:spPr/>
      <dgm:t>
        <a:bodyPr/>
        <a:lstStyle/>
        <a:p>
          <a:endParaRPr lang="en-US"/>
        </a:p>
      </dgm:t>
    </dgm:pt>
    <dgm:pt modelId="{58A3C381-C576-4D8B-912A-8BAA96ED529A}">
      <dgm:prSet/>
      <dgm:spPr/>
      <dgm:t>
        <a:bodyPr/>
        <a:lstStyle/>
        <a:p>
          <a:pPr>
            <a:buFont typeface="Arial" panose="020B0604020202020204" pitchFamily="34" charset="0"/>
            <a:buChar char="•"/>
          </a:pPr>
          <a:r>
            <a:rPr lang="en-US" dirty="0">
              <a:ea typeface="Cambria Math" panose="02040503050406030204" pitchFamily="18" charset="0"/>
              <a:cs typeface="Calibri" panose="020F0502020204030204" pitchFamily="34" charset="0"/>
            </a:rPr>
            <a:t>Department of Corrections—CTE for incarcerated = tax payers not tax burdens (DOL Bonding Program)</a:t>
          </a:r>
        </a:p>
      </dgm:t>
    </dgm:pt>
    <dgm:pt modelId="{337406B2-7680-42D6-971E-1C898564438B}" type="parTrans" cxnId="{6C2CD41D-F980-44AC-B0E0-FA240700763B}">
      <dgm:prSet/>
      <dgm:spPr/>
      <dgm:t>
        <a:bodyPr/>
        <a:lstStyle/>
        <a:p>
          <a:endParaRPr lang="en-US"/>
        </a:p>
      </dgm:t>
    </dgm:pt>
    <dgm:pt modelId="{4C87ECCF-44A6-40B4-9E20-55BCA0F8305F}" type="sibTrans" cxnId="{6C2CD41D-F980-44AC-B0E0-FA240700763B}">
      <dgm:prSet/>
      <dgm:spPr/>
      <dgm:t>
        <a:bodyPr/>
        <a:lstStyle/>
        <a:p>
          <a:endParaRPr lang="en-US"/>
        </a:p>
      </dgm:t>
    </dgm:pt>
    <dgm:pt modelId="{5D18FCB8-B793-4145-974A-F50C55AA6ED6}" type="pres">
      <dgm:prSet presAssocID="{880093E0-66A2-4259-84D4-DAF479CA5DD0}" presName="diagram" presStyleCnt="0">
        <dgm:presLayoutVars>
          <dgm:dir/>
          <dgm:resizeHandles val="exact"/>
        </dgm:presLayoutVars>
      </dgm:prSet>
      <dgm:spPr/>
      <dgm:t>
        <a:bodyPr/>
        <a:lstStyle/>
        <a:p>
          <a:endParaRPr lang="en-US"/>
        </a:p>
      </dgm:t>
    </dgm:pt>
    <dgm:pt modelId="{8D7FEDAB-43D1-435E-9A90-0CF9C25C57AF}" type="pres">
      <dgm:prSet presAssocID="{58A3C381-C576-4D8B-912A-8BAA96ED529A}" presName="node" presStyleLbl="node1" presStyleIdx="0" presStyleCnt="5">
        <dgm:presLayoutVars>
          <dgm:bulletEnabled val="1"/>
        </dgm:presLayoutVars>
      </dgm:prSet>
      <dgm:spPr/>
      <dgm:t>
        <a:bodyPr/>
        <a:lstStyle/>
        <a:p>
          <a:endParaRPr lang="en-US"/>
        </a:p>
      </dgm:t>
    </dgm:pt>
    <dgm:pt modelId="{FE1A676C-017D-4FC7-8080-E45A07B22D9F}" type="pres">
      <dgm:prSet presAssocID="{4C87ECCF-44A6-40B4-9E20-55BCA0F8305F}" presName="sibTrans" presStyleCnt="0"/>
      <dgm:spPr/>
    </dgm:pt>
    <dgm:pt modelId="{E0B7FDAB-EFE2-418C-9251-E48FFB2D70CA}" type="pres">
      <dgm:prSet presAssocID="{16E4F701-4F75-4D54-B182-B7B19921EA3D}" presName="node" presStyleLbl="node1" presStyleIdx="1" presStyleCnt="5">
        <dgm:presLayoutVars>
          <dgm:bulletEnabled val="1"/>
        </dgm:presLayoutVars>
      </dgm:prSet>
      <dgm:spPr/>
      <dgm:t>
        <a:bodyPr/>
        <a:lstStyle/>
        <a:p>
          <a:endParaRPr lang="en-US"/>
        </a:p>
      </dgm:t>
    </dgm:pt>
    <dgm:pt modelId="{8028A7C9-5D9D-4AFE-9186-BD095B202001}" type="pres">
      <dgm:prSet presAssocID="{EC54B9F2-7160-4FAA-BF9B-11C87865B8FE}" presName="sibTrans" presStyleCnt="0"/>
      <dgm:spPr/>
    </dgm:pt>
    <dgm:pt modelId="{9BED625D-F6B2-4C1F-A49B-9DEB8962A234}" type="pres">
      <dgm:prSet presAssocID="{0B72C20C-3944-46CC-AD92-CAB976B19B24}" presName="node" presStyleLbl="node1" presStyleIdx="2" presStyleCnt="5">
        <dgm:presLayoutVars>
          <dgm:bulletEnabled val="1"/>
        </dgm:presLayoutVars>
      </dgm:prSet>
      <dgm:spPr/>
      <dgm:t>
        <a:bodyPr/>
        <a:lstStyle/>
        <a:p>
          <a:endParaRPr lang="en-US"/>
        </a:p>
      </dgm:t>
    </dgm:pt>
    <dgm:pt modelId="{E2A4DAFB-9A59-4846-A97D-E8AF8C426EEA}" type="pres">
      <dgm:prSet presAssocID="{C3DF9A40-8F3B-437C-B281-BB35BA33875A}" presName="sibTrans" presStyleCnt="0"/>
      <dgm:spPr/>
    </dgm:pt>
    <dgm:pt modelId="{AD03EFDD-E639-4CB8-BC52-C334EF68EBDC}" type="pres">
      <dgm:prSet presAssocID="{8D49933A-3617-4DD4-A83F-B69908183EA7}" presName="node" presStyleLbl="node1" presStyleIdx="3" presStyleCnt="5">
        <dgm:presLayoutVars>
          <dgm:bulletEnabled val="1"/>
        </dgm:presLayoutVars>
      </dgm:prSet>
      <dgm:spPr/>
      <dgm:t>
        <a:bodyPr/>
        <a:lstStyle/>
        <a:p>
          <a:endParaRPr lang="en-US"/>
        </a:p>
      </dgm:t>
    </dgm:pt>
    <dgm:pt modelId="{515D160E-F981-4892-B4FD-DC92DF29C6FB}" type="pres">
      <dgm:prSet presAssocID="{9CE70C33-328A-4EB3-BE9E-73C64C712F4E}" presName="sibTrans" presStyleCnt="0"/>
      <dgm:spPr/>
    </dgm:pt>
    <dgm:pt modelId="{A3E49980-C256-4AF5-8B92-F0127F66B53A}" type="pres">
      <dgm:prSet presAssocID="{10F146E8-C47F-4FD6-A01E-EF5E2BFEED91}" presName="node" presStyleLbl="node1" presStyleIdx="4" presStyleCnt="5">
        <dgm:presLayoutVars>
          <dgm:bulletEnabled val="1"/>
        </dgm:presLayoutVars>
      </dgm:prSet>
      <dgm:spPr/>
      <dgm:t>
        <a:bodyPr/>
        <a:lstStyle/>
        <a:p>
          <a:endParaRPr lang="en-US"/>
        </a:p>
      </dgm:t>
    </dgm:pt>
  </dgm:ptLst>
  <dgm:cxnLst>
    <dgm:cxn modelId="{AFF1C89B-0C66-4829-8ACF-89E6348FFFD5}" srcId="{880093E0-66A2-4259-84D4-DAF479CA5DD0}" destId="{16E4F701-4F75-4D54-B182-B7B19921EA3D}" srcOrd="1" destOrd="0" parTransId="{FDA0DFA9-A790-4351-A9DC-71BD4AC3707B}" sibTransId="{EC54B9F2-7160-4FAA-BF9B-11C87865B8FE}"/>
    <dgm:cxn modelId="{B9CFDDA0-8DA5-4233-991C-4A35D4B262AD}" srcId="{880093E0-66A2-4259-84D4-DAF479CA5DD0}" destId="{0B72C20C-3944-46CC-AD92-CAB976B19B24}" srcOrd="2" destOrd="0" parTransId="{F153EBA6-14D0-46A3-BC40-6E22253C3E28}" sibTransId="{C3DF9A40-8F3B-437C-B281-BB35BA33875A}"/>
    <dgm:cxn modelId="{A0D62526-2D88-49B8-8B0C-59F9F27F0643}" type="presOf" srcId="{0B72C20C-3944-46CC-AD92-CAB976B19B24}" destId="{9BED625D-F6B2-4C1F-A49B-9DEB8962A234}" srcOrd="0" destOrd="0" presId="urn:microsoft.com/office/officeart/2005/8/layout/default"/>
    <dgm:cxn modelId="{C71B3873-4236-43F1-87BA-BCDB1FC91D29}" type="presOf" srcId="{8D49933A-3617-4DD4-A83F-B69908183EA7}" destId="{AD03EFDD-E639-4CB8-BC52-C334EF68EBDC}" srcOrd="0" destOrd="0" presId="urn:microsoft.com/office/officeart/2005/8/layout/default"/>
    <dgm:cxn modelId="{023ADD26-B441-47F9-A630-55936E81F8D6}" srcId="{880093E0-66A2-4259-84D4-DAF479CA5DD0}" destId="{8D49933A-3617-4DD4-A83F-B69908183EA7}" srcOrd="3" destOrd="0" parTransId="{AFFF02FA-838E-4D1D-A8B5-836061A7FFCE}" sibTransId="{9CE70C33-328A-4EB3-BE9E-73C64C712F4E}"/>
    <dgm:cxn modelId="{891C11E6-6BDF-46EF-9763-832DC7315039}" type="presOf" srcId="{58A3C381-C576-4D8B-912A-8BAA96ED529A}" destId="{8D7FEDAB-43D1-435E-9A90-0CF9C25C57AF}" srcOrd="0" destOrd="0" presId="urn:microsoft.com/office/officeart/2005/8/layout/default"/>
    <dgm:cxn modelId="{FA8F1F3D-CA3A-4A04-A213-51BEEC315F31}" type="presOf" srcId="{10F146E8-C47F-4FD6-A01E-EF5E2BFEED91}" destId="{A3E49980-C256-4AF5-8B92-F0127F66B53A}" srcOrd="0" destOrd="0" presId="urn:microsoft.com/office/officeart/2005/8/layout/default"/>
    <dgm:cxn modelId="{6C2CD41D-F980-44AC-B0E0-FA240700763B}" srcId="{880093E0-66A2-4259-84D4-DAF479CA5DD0}" destId="{58A3C381-C576-4D8B-912A-8BAA96ED529A}" srcOrd="0" destOrd="0" parTransId="{337406B2-7680-42D6-971E-1C898564438B}" sibTransId="{4C87ECCF-44A6-40B4-9E20-55BCA0F8305F}"/>
    <dgm:cxn modelId="{F157E9E9-9D37-402E-A1B6-01D5A6201CF3}" srcId="{880093E0-66A2-4259-84D4-DAF479CA5DD0}" destId="{10F146E8-C47F-4FD6-A01E-EF5E2BFEED91}" srcOrd="4" destOrd="0" parTransId="{91FFF71B-1C37-462F-A27B-FE9B1C0D5950}" sibTransId="{0ADD527C-9897-4764-B575-2A7A9F005351}"/>
    <dgm:cxn modelId="{88DC44FE-670A-42E7-8137-3447652C56BA}" type="presOf" srcId="{880093E0-66A2-4259-84D4-DAF479CA5DD0}" destId="{5D18FCB8-B793-4145-974A-F50C55AA6ED6}" srcOrd="0" destOrd="0" presId="urn:microsoft.com/office/officeart/2005/8/layout/default"/>
    <dgm:cxn modelId="{BF2DB199-685B-43E8-8F70-E1BECB423B37}" type="presOf" srcId="{16E4F701-4F75-4D54-B182-B7B19921EA3D}" destId="{E0B7FDAB-EFE2-418C-9251-E48FFB2D70CA}" srcOrd="0" destOrd="0" presId="urn:microsoft.com/office/officeart/2005/8/layout/default"/>
    <dgm:cxn modelId="{6692D574-7E62-470D-A8DB-C7ADFD317E08}" type="presParOf" srcId="{5D18FCB8-B793-4145-974A-F50C55AA6ED6}" destId="{8D7FEDAB-43D1-435E-9A90-0CF9C25C57AF}" srcOrd="0" destOrd="0" presId="urn:microsoft.com/office/officeart/2005/8/layout/default"/>
    <dgm:cxn modelId="{F69EB276-7B85-431C-9A16-C5FF7DCD1A87}" type="presParOf" srcId="{5D18FCB8-B793-4145-974A-F50C55AA6ED6}" destId="{FE1A676C-017D-4FC7-8080-E45A07B22D9F}" srcOrd="1" destOrd="0" presId="urn:microsoft.com/office/officeart/2005/8/layout/default"/>
    <dgm:cxn modelId="{FB8F971E-4D5D-41E9-90FF-8AFC68D4ECCF}" type="presParOf" srcId="{5D18FCB8-B793-4145-974A-F50C55AA6ED6}" destId="{E0B7FDAB-EFE2-418C-9251-E48FFB2D70CA}" srcOrd="2" destOrd="0" presId="urn:microsoft.com/office/officeart/2005/8/layout/default"/>
    <dgm:cxn modelId="{6DC7701E-DB9E-42D3-883E-3E944405A6FB}" type="presParOf" srcId="{5D18FCB8-B793-4145-974A-F50C55AA6ED6}" destId="{8028A7C9-5D9D-4AFE-9186-BD095B202001}" srcOrd="3" destOrd="0" presId="urn:microsoft.com/office/officeart/2005/8/layout/default"/>
    <dgm:cxn modelId="{4002BBE1-30EB-455C-9CED-3D85C3FD49D2}" type="presParOf" srcId="{5D18FCB8-B793-4145-974A-F50C55AA6ED6}" destId="{9BED625D-F6B2-4C1F-A49B-9DEB8962A234}" srcOrd="4" destOrd="0" presId="urn:microsoft.com/office/officeart/2005/8/layout/default"/>
    <dgm:cxn modelId="{E65F3CDF-A175-48AB-82DB-21245EC81077}" type="presParOf" srcId="{5D18FCB8-B793-4145-974A-F50C55AA6ED6}" destId="{E2A4DAFB-9A59-4846-A97D-E8AF8C426EEA}" srcOrd="5" destOrd="0" presId="urn:microsoft.com/office/officeart/2005/8/layout/default"/>
    <dgm:cxn modelId="{DD37C20D-5439-4981-893D-46831639CD1C}" type="presParOf" srcId="{5D18FCB8-B793-4145-974A-F50C55AA6ED6}" destId="{AD03EFDD-E639-4CB8-BC52-C334EF68EBDC}" srcOrd="6" destOrd="0" presId="urn:microsoft.com/office/officeart/2005/8/layout/default"/>
    <dgm:cxn modelId="{77599560-E7FE-4D1D-B1E0-CFB4126D4B11}" type="presParOf" srcId="{5D18FCB8-B793-4145-974A-F50C55AA6ED6}" destId="{515D160E-F981-4892-B4FD-DC92DF29C6FB}" srcOrd="7" destOrd="0" presId="urn:microsoft.com/office/officeart/2005/8/layout/default"/>
    <dgm:cxn modelId="{9462DDAA-F204-4E38-A8E5-EFA0C354805B}" type="presParOf" srcId="{5D18FCB8-B793-4145-974A-F50C55AA6ED6}" destId="{A3E49980-C256-4AF5-8B92-F0127F66B53A}" srcOrd="8"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80093E0-66A2-4259-84D4-DAF479CA5DD0}" type="doc">
      <dgm:prSet loTypeId="urn:microsoft.com/office/officeart/2005/8/layout/lProcess2" loCatId="list" qsTypeId="urn:microsoft.com/office/officeart/2005/8/quickstyle/3d3" qsCatId="3D" csTypeId="urn:microsoft.com/office/officeart/2005/8/colors/accent0_3" csCatId="mainScheme" phldr="1"/>
      <dgm:spPr/>
      <dgm:t>
        <a:bodyPr/>
        <a:lstStyle/>
        <a:p>
          <a:endParaRPr lang="en-US"/>
        </a:p>
      </dgm:t>
    </dgm:pt>
    <dgm:pt modelId="{8FE89316-A507-4DF4-B32C-21E9E41940D7}">
      <dgm:prSet phldrT="[Text]"/>
      <dgm:spPr/>
      <dgm:t>
        <a:bodyPr/>
        <a:lstStyle/>
        <a:p>
          <a:pPr>
            <a:buFont typeface="Arial" panose="020B0604020202020204" pitchFamily="34" charset="0"/>
            <a:buChar char="•"/>
          </a:pPr>
          <a:r>
            <a:rPr lang="en-US" dirty="0">
              <a:ea typeface="Cambria Math" panose="02040503050406030204" pitchFamily="18" charset="0"/>
              <a:cs typeface="Calibri" panose="020F0502020204030204" pitchFamily="34" charset="0"/>
            </a:rPr>
            <a:t>Imbed credentialing programs in secondary and post-secondary</a:t>
          </a:r>
          <a:endParaRPr lang="en-US" dirty="0"/>
        </a:p>
      </dgm:t>
    </dgm:pt>
    <dgm:pt modelId="{2740567D-2F2E-45D1-AA94-28795BA46859}" type="parTrans" cxnId="{280CF88E-4422-407C-B720-46AFAC42830C}">
      <dgm:prSet/>
      <dgm:spPr/>
      <dgm:t>
        <a:bodyPr/>
        <a:lstStyle/>
        <a:p>
          <a:endParaRPr lang="en-US"/>
        </a:p>
      </dgm:t>
    </dgm:pt>
    <dgm:pt modelId="{CE3412C9-C2A8-4D7D-81CD-6033CAF07C0E}" type="sibTrans" cxnId="{280CF88E-4422-407C-B720-46AFAC42830C}">
      <dgm:prSet/>
      <dgm:spPr/>
      <dgm:t>
        <a:bodyPr/>
        <a:lstStyle/>
        <a:p>
          <a:endParaRPr lang="en-US"/>
        </a:p>
      </dgm:t>
    </dgm:pt>
    <dgm:pt modelId="{84BD3361-C028-4C7D-A997-01D984FD1D9A}">
      <dgm:prSet phldrT="[Text]" custT="1"/>
      <dgm:spPr/>
      <dgm:t>
        <a:bodyPr/>
        <a:lstStyle/>
        <a:p>
          <a:r>
            <a:rPr lang="en-US" sz="2400" dirty="0"/>
            <a:t>For-credit</a:t>
          </a:r>
        </a:p>
      </dgm:t>
    </dgm:pt>
    <dgm:pt modelId="{167FA40E-AC6D-4F75-8187-29BE0B448251}" type="parTrans" cxnId="{5AE8F234-3F5B-41A4-9CE0-D2F5512E7520}">
      <dgm:prSet/>
      <dgm:spPr/>
      <dgm:t>
        <a:bodyPr/>
        <a:lstStyle/>
        <a:p>
          <a:endParaRPr lang="en-US"/>
        </a:p>
      </dgm:t>
    </dgm:pt>
    <dgm:pt modelId="{249D62D0-B04E-498B-A4D8-C6B50E45C72C}" type="sibTrans" cxnId="{5AE8F234-3F5B-41A4-9CE0-D2F5512E7520}">
      <dgm:prSet/>
      <dgm:spPr/>
      <dgm:t>
        <a:bodyPr/>
        <a:lstStyle/>
        <a:p>
          <a:endParaRPr lang="en-US"/>
        </a:p>
      </dgm:t>
    </dgm:pt>
    <dgm:pt modelId="{AF01BAB9-1C4D-4182-BF22-4D475570E19E}">
      <dgm:prSet phldrT="[Text]" custT="1"/>
      <dgm:spPr/>
      <dgm:t>
        <a:bodyPr/>
        <a:lstStyle/>
        <a:p>
          <a:r>
            <a:rPr lang="en-US" sz="2400" kern="1200" dirty="0">
              <a:solidFill>
                <a:srgbClr val="FFFFFF"/>
              </a:solidFill>
              <a:latin typeface="Arial"/>
              <a:ea typeface="+mn-ea"/>
              <a:cs typeface="+mn-cs"/>
            </a:rPr>
            <a:t>Credit for Prior Learning</a:t>
          </a:r>
        </a:p>
      </dgm:t>
    </dgm:pt>
    <dgm:pt modelId="{44800CCD-15C2-48D1-BB8D-2E6A7A8A9997}" type="parTrans" cxnId="{36A9D9BE-1146-4B48-AF5A-7641EBC1D367}">
      <dgm:prSet/>
      <dgm:spPr/>
      <dgm:t>
        <a:bodyPr/>
        <a:lstStyle/>
        <a:p>
          <a:endParaRPr lang="en-US"/>
        </a:p>
      </dgm:t>
    </dgm:pt>
    <dgm:pt modelId="{769435CA-6C13-4848-B856-583152D7E603}" type="sibTrans" cxnId="{36A9D9BE-1146-4B48-AF5A-7641EBC1D367}">
      <dgm:prSet/>
      <dgm:spPr/>
      <dgm:t>
        <a:bodyPr/>
        <a:lstStyle/>
        <a:p>
          <a:endParaRPr lang="en-US"/>
        </a:p>
      </dgm:t>
    </dgm:pt>
    <dgm:pt modelId="{16E4F701-4F75-4D54-B182-B7B19921EA3D}">
      <dgm:prSet phldrT="[Text]"/>
      <dgm:spPr/>
      <dgm:t>
        <a:bodyPr/>
        <a:lstStyle/>
        <a:p>
          <a:pPr>
            <a:buFont typeface="Arial" panose="020B0604020202020204" pitchFamily="34" charset="0"/>
            <a:buChar char="•"/>
          </a:pPr>
          <a:r>
            <a:rPr lang="en-US" dirty="0">
              <a:ea typeface="Cambria Math" panose="02040503050406030204" pitchFamily="18" charset="0"/>
              <a:cs typeface="Calibri" panose="020F0502020204030204" pitchFamily="34" charset="0"/>
            </a:rPr>
            <a:t>Public &amp; Private Partnerships</a:t>
          </a:r>
          <a:endParaRPr lang="en-US" dirty="0"/>
        </a:p>
      </dgm:t>
    </dgm:pt>
    <dgm:pt modelId="{FDA0DFA9-A790-4351-A9DC-71BD4AC3707B}" type="parTrans" cxnId="{AFF1C89B-0C66-4829-8ACF-89E6348FFFD5}">
      <dgm:prSet/>
      <dgm:spPr/>
      <dgm:t>
        <a:bodyPr/>
        <a:lstStyle/>
        <a:p>
          <a:endParaRPr lang="en-US"/>
        </a:p>
      </dgm:t>
    </dgm:pt>
    <dgm:pt modelId="{EC54B9F2-7160-4FAA-BF9B-11C87865B8FE}" type="sibTrans" cxnId="{AFF1C89B-0C66-4829-8ACF-89E6348FFFD5}">
      <dgm:prSet/>
      <dgm:spPr/>
      <dgm:t>
        <a:bodyPr/>
        <a:lstStyle/>
        <a:p>
          <a:endParaRPr lang="en-US"/>
        </a:p>
      </dgm:t>
    </dgm:pt>
    <dgm:pt modelId="{0B72C20C-3944-46CC-AD92-CAB976B19B24}">
      <dgm:prSet phldrT="[Text]" custT="1"/>
      <dgm:spPr/>
      <dgm:t>
        <a:bodyPr/>
        <a:lstStyle/>
        <a:p>
          <a:r>
            <a:rPr lang="en-US" sz="1800" dirty="0"/>
            <a:t>Associations/ Chambers</a:t>
          </a:r>
        </a:p>
      </dgm:t>
    </dgm:pt>
    <dgm:pt modelId="{F153EBA6-14D0-46A3-BC40-6E22253C3E28}" type="parTrans" cxnId="{B9CFDDA0-8DA5-4233-991C-4A35D4B262AD}">
      <dgm:prSet/>
      <dgm:spPr/>
      <dgm:t>
        <a:bodyPr/>
        <a:lstStyle/>
        <a:p>
          <a:endParaRPr lang="en-US"/>
        </a:p>
      </dgm:t>
    </dgm:pt>
    <dgm:pt modelId="{C3DF9A40-8F3B-437C-B281-BB35BA33875A}" type="sibTrans" cxnId="{B9CFDDA0-8DA5-4233-991C-4A35D4B262AD}">
      <dgm:prSet/>
      <dgm:spPr/>
      <dgm:t>
        <a:bodyPr/>
        <a:lstStyle/>
        <a:p>
          <a:endParaRPr lang="en-US"/>
        </a:p>
      </dgm:t>
    </dgm:pt>
    <dgm:pt modelId="{24AFA0F4-1410-4150-8CF8-C8E8AAC1BCC9}">
      <dgm:prSet phldrT="[Text]" custT="1"/>
      <dgm:spPr/>
      <dgm:t>
        <a:bodyPr/>
        <a:lstStyle/>
        <a:p>
          <a:r>
            <a:rPr lang="en-US" sz="1800" dirty="0"/>
            <a:t>ED Groups</a:t>
          </a:r>
        </a:p>
      </dgm:t>
    </dgm:pt>
    <dgm:pt modelId="{24F08C48-4E74-494B-8FA1-5EF986F3D5FB}" type="parTrans" cxnId="{D2C31986-C9FF-4F8F-B620-89E99CF8152C}">
      <dgm:prSet/>
      <dgm:spPr/>
      <dgm:t>
        <a:bodyPr/>
        <a:lstStyle/>
        <a:p>
          <a:endParaRPr lang="en-US"/>
        </a:p>
      </dgm:t>
    </dgm:pt>
    <dgm:pt modelId="{7C2489DB-9FB2-4423-A253-BB07815AAD20}" type="sibTrans" cxnId="{D2C31986-C9FF-4F8F-B620-89E99CF8152C}">
      <dgm:prSet/>
      <dgm:spPr/>
      <dgm:t>
        <a:bodyPr/>
        <a:lstStyle/>
        <a:p>
          <a:endParaRPr lang="en-US"/>
        </a:p>
      </dgm:t>
    </dgm:pt>
    <dgm:pt modelId="{8D49933A-3617-4DD4-A83F-B69908183EA7}">
      <dgm:prSet phldrT="[Text]"/>
      <dgm:spPr/>
      <dgm:t>
        <a:bodyPr/>
        <a:lstStyle/>
        <a:p>
          <a:pPr>
            <a:buFont typeface="Arial" panose="020B0604020202020204" pitchFamily="34" charset="0"/>
            <a:buChar char="•"/>
          </a:pPr>
          <a:r>
            <a:rPr lang="en-US" dirty="0">
              <a:ea typeface="Cambria Math" panose="02040503050406030204" pitchFamily="18" charset="0"/>
              <a:cs typeface="Calibri" panose="020F0502020204030204" pitchFamily="34" charset="0"/>
            </a:rPr>
            <a:t>Charity Organizations</a:t>
          </a:r>
          <a:endParaRPr lang="en-US" dirty="0"/>
        </a:p>
      </dgm:t>
    </dgm:pt>
    <dgm:pt modelId="{AFFF02FA-838E-4D1D-A8B5-836061A7FFCE}" type="parTrans" cxnId="{023ADD26-B441-47F9-A630-55936E81F8D6}">
      <dgm:prSet/>
      <dgm:spPr/>
      <dgm:t>
        <a:bodyPr/>
        <a:lstStyle/>
        <a:p>
          <a:endParaRPr lang="en-US"/>
        </a:p>
      </dgm:t>
    </dgm:pt>
    <dgm:pt modelId="{9CE70C33-328A-4EB3-BE9E-73C64C712F4E}" type="sibTrans" cxnId="{023ADD26-B441-47F9-A630-55936E81F8D6}">
      <dgm:prSet/>
      <dgm:spPr/>
      <dgm:t>
        <a:bodyPr/>
        <a:lstStyle/>
        <a:p>
          <a:endParaRPr lang="en-US"/>
        </a:p>
      </dgm:t>
    </dgm:pt>
    <dgm:pt modelId="{10F146E8-C47F-4FD6-A01E-EF5E2BFEED91}">
      <dgm:prSet phldrT="[Text]" custT="1"/>
      <dgm:spPr/>
      <dgm:t>
        <a:bodyPr/>
        <a:lstStyle/>
        <a:p>
          <a:r>
            <a:rPr lang="en-US" sz="2400" kern="1200" dirty="0">
              <a:solidFill>
                <a:srgbClr val="FFFFFF"/>
              </a:solidFill>
              <a:latin typeface="Arial"/>
              <a:ea typeface="+mn-ea"/>
              <a:cs typeface="+mn-cs"/>
            </a:rPr>
            <a:t>Goodwill</a:t>
          </a:r>
        </a:p>
      </dgm:t>
    </dgm:pt>
    <dgm:pt modelId="{91FFF71B-1C37-462F-A27B-FE9B1C0D5950}" type="parTrans" cxnId="{F157E9E9-9D37-402E-A1B6-01D5A6201CF3}">
      <dgm:prSet/>
      <dgm:spPr/>
      <dgm:t>
        <a:bodyPr/>
        <a:lstStyle/>
        <a:p>
          <a:endParaRPr lang="en-US"/>
        </a:p>
      </dgm:t>
    </dgm:pt>
    <dgm:pt modelId="{0ADD527C-9897-4764-B575-2A7A9F005351}" type="sibTrans" cxnId="{F157E9E9-9D37-402E-A1B6-01D5A6201CF3}">
      <dgm:prSet/>
      <dgm:spPr/>
      <dgm:t>
        <a:bodyPr/>
        <a:lstStyle/>
        <a:p>
          <a:endParaRPr lang="en-US"/>
        </a:p>
      </dgm:t>
    </dgm:pt>
    <dgm:pt modelId="{F6EF08E8-F03F-4B7A-A1B6-BBC731D1FD30}">
      <dgm:prSet phldrT="[Text]" custT="1"/>
      <dgm:spPr/>
      <dgm:t>
        <a:bodyPr/>
        <a:lstStyle/>
        <a:p>
          <a:pPr marL="0" lvl="0" indent="0" algn="ctr" defTabSz="1066800">
            <a:lnSpc>
              <a:spcPct val="90000"/>
            </a:lnSpc>
            <a:spcBef>
              <a:spcPct val="0"/>
            </a:spcBef>
            <a:spcAft>
              <a:spcPct val="35000"/>
            </a:spcAft>
            <a:buNone/>
          </a:pPr>
          <a:r>
            <a:rPr lang="en-US" sz="2400" kern="1200" dirty="0">
              <a:solidFill>
                <a:srgbClr val="FFFFFF"/>
              </a:solidFill>
              <a:latin typeface="Arial"/>
              <a:ea typeface="+mn-ea"/>
              <a:cs typeface="+mn-cs"/>
            </a:rPr>
            <a:t>Salvation Army</a:t>
          </a:r>
        </a:p>
      </dgm:t>
    </dgm:pt>
    <dgm:pt modelId="{3C501DAE-B0FF-40A9-8B86-688651520DA8}" type="parTrans" cxnId="{66592F6E-69BF-462E-B1DD-1B3DA1A34A9E}">
      <dgm:prSet/>
      <dgm:spPr/>
      <dgm:t>
        <a:bodyPr/>
        <a:lstStyle/>
        <a:p>
          <a:endParaRPr lang="en-US"/>
        </a:p>
      </dgm:t>
    </dgm:pt>
    <dgm:pt modelId="{71AEEC2A-44A9-4DC8-82C8-CC611B23AA69}" type="sibTrans" cxnId="{66592F6E-69BF-462E-B1DD-1B3DA1A34A9E}">
      <dgm:prSet/>
      <dgm:spPr/>
      <dgm:t>
        <a:bodyPr/>
        <a:lstStyle/>
        <a:p>
          <a:endParaRPr lang="en-US"/>
        </a:p>
      </dgm:t>
    </dgm:pt>
    <dgm:pt modelId="{A50CB50C-08A8-4435-8500-D9628B5F756B}">
      <dgm:prSet phldrT="[Text]" custT="1"/>
      <dgm:spPr/>
      <dgm:t>
        <a:bodyPr/>
        <a:lstStyle/>
        <a:p>
          <a:r>
            <a:rPr lang="en-US" sz="2400" kern="1200" dirty="0">
              <a:solidFill>
                <a:srgbClr val="FFFFFF"/>
              </a:solidFill>
              <a:latin typeface="Arial"/>
              <a:ea typeface="+mn-ea"/>
              <a:cs typeface="+mn-cs"/>
            </a:rPr>
            <a:t>Dual-credit</a:t>
          </a:r>
        </a:p>
      </dgm:t>
    </dgm:pt>
    <dgm:pt modelId="{62E93606-9D63-479A-9841-50551B9246BC}" type="parTrans" cxnId="{604A6406-25E1-4203-9B09-7F9FD00F6F11}">
      <dgm:prSet/>
      <dgm:spPr/>
      <dgm:t>
        <a:bodyPr/>
        <a:lstStyle/>
        <a:p>
          <a:endParaRPr lang="en-US"/>
        </a:p>
      </dgm:t>
    </dgm:pt>
    <dgm:pt modelId="{32723242-ED8D-4524-BBA8-0DD800C26C1E}" type="sibTrans" cxnId="{604A6406-25E1-4203-9B09-7F9FD00F6F11}">
      <dgm:prSet/>
      <dgm:spPr/>
      <dgm:t>
        <a:bodyPr/>
        <a:lstStyle/>
        <a:p>
          <a:endParaRPr lang="en-US"/>
        </a:p>
      </dgm:t>
    </dgm:pt>
    <dgm:pt modelId="{D6228EE8-6C51-4DD1-A94D-E6970B05A428}">
      <dgm:prSet phldrT="[Text]" custT="1"/>
      <dgm:spPr/>
      <dgm:t>
        <a:bodyPr/>
        <a:lstStyle/>
        <a:p>
          <a:r>
            <a:rPr lang="en-US" sz="2400" kern="1200" dirty="0">
              <a:solidFill>
                <a:srgbClr val="FFFFFF"/>
              </a:solidFill>
              <a:latin typeface="Arial"/>
              <a:ea typeface="+mn-ea"/>
              <a:cs typeface="+mn-cs"/>
            </a:rPr>
            <a:t>Non-credit</a:t>
          </a:r>
        </a:p>
      </dgm:t>
    </dgm:pt>
    <dgm:pt modelId="{12B976C0-1C70-4E5D-A86F-AC4EC12B053E}" type="parTrans" cxnId="{447344E3-E7F8-43B0-9B11-7E5B6E739CF3}">
      <dgm:prSet/>
      <dgm:spPr/>
      <dgm:t>
        <a:bodyPr/>
        <a:lstStyle/>
        <a:p>
          <a:endParaRPr lang="en-US"/>
        </a:p>
      </dgm:t>
    </dgm:pt>
    <dgm:pt modelId="{006DF6C5-ADAB-461B-B48E-9188592A141D}" type="sibTrans" cxnId="{447344E3-E7F8-43B0-9B11-7E5B6E739CF3}">
      <dgm:prSet/>
      <dgm:spPr/>
      <dgm:t>
        <a:bodyPr/>
        <a:lstStyle/>
        <a:p>
          <a:endParaRPr lang="en-US"/>
        </a:p>
      </dgm:t>
    </dgm:pt>
    <dgm:pt modelId="{096AC29C-7836-4AEC-9328-07B73F4513CB}">
      <dgm:prSet phldrT="[Text]" custT="1"/>
      <dgm:spPr/>
      <dgm:t>
        <a:bodyPr/>
        <a:lstStyle/>
        <a:p>
          <a:r>
            <a:rPr lang="en-US" sz="2400" kern="1200" dirty="0">
              <a:solidFill>
                <a:srgbClr val="FFFFFF"/>
              </a:solidFill>
              <a:latin typeface="Arial"/>
              <a:ea typeface="+mn-ea"/>
              <a:cs typeface="+mn-cs"/>
            </a:rPr>
            <a:t>United</a:t>
          </a:r>
          <a:r>
            <a:rPr lang="en-US" sz="1700" kern="1200" dirty="0"/>
            <a:t> </a:t>
          </a:r>
          <a:r>
            <a:rPr lang="en-US" sz="2400" kern="1200" dirty="0">
              <a:solidFill>
                <a:srgbClr val="FFFFFF"/>
              </a:solidFill>
              <a:latin typeface="Arial"/>
              <a:ea typeface="+mn-ea"/>
              <a:cs typeface="+mn-cs"/>
            </a:rPr>
            <a:t>Way</a:t>
          </a:r>
        </a:p>
      </dgm:t>
    </dgm:pt>
    <dgm:pt modelId="{2EA5AB9C-5F1A-4174-BBB9-EA4301B5BD81}" type="parTrans" cxnId="{DB9EED8B-44B8-4F58-892F-0DF20F3AD1B0}">
      <dgm:prSet/>
      <dgm:spPr/>
      <dgm:t>
        <a:bodyPr/>
        <a:lstStyle/>
        <a:p>
          <a:endParaRPr lang="en-US"/>
        </a:p>
      </dgm:t>
    </dgm:pt>
    <dgm:pt modelId="{13B96436-E1F4-4CB7-883B-0FB38DECAF44}" type="sibTrans" cxnId="{DB9EED8B-44B8-4F58-892F-0DF20F3AD1B0}">
      <dgm:prSet/>
      <dgm:spPr/>
      <dgm:t>
        <a:bodyPr/>
        <a:lstStyle/>
        <a:p>
          <a:endParaRPr lang="en-US"/>
        </a:p>
      </dgm:t>
    </dgm:pt>
    <dgm:pt modelId="{C66A31E1-41ED-4D89-8C81-F5368AACECE3}">
      <dgm:prSet phldrT="[Text]" custT="1"/>
      <dgm:spPr/>
      <dgm:t>
        <a:bodyPr/>
        <a:lstStyle/>
        <a:p>
          <a:r>
            <a:rPr lang="en-US" sz="2400" kern="1200" dirty="0">
              <a:solidFill>
                <a:srgbClr val="FFFFFF"/>
              </a:solidFill>
              <a:latin typeface="Arial"/>
              <a:ea typeface="+mn-ea"/>
              <a:cs typeface="+mn-cs"/>
            </a:rPr>
            <a:t>Easter Seals</a:t>
          </a:r>
        </a:p>
      </dgm:t>
    </dgm:pt>
    <dgm:pt modelId="{92EA655D-F9DF-46CE-8D13-8D4489285BC3}" type="parTrans" cxnId="{276AC008-EC65-4308-B4B0-3B5F84F14DF9}">
      <dgm:prSet/>
      <dgm:spPr/>
      <dgm:t>
        <a:bodyPr/>
        <a:lstStyle/>
        <a:p>
          <a:endParaRPr lang="en-US"/>
        </a:p>
      </dgm:t>
    </dgm:pt>
    <dgm:pt modelId="{88C7C6FC-66AE-4853-AB60-58DA3814263A}" type="sibTrans" cxnId="{276AC008-EC65-4308-B4B0-3B5F84F14DF9}">
      <dgm:prSet/>
      <dgm:spPr/>
      <dgm:t>
        <a:bodyPr/>
        <a:lstStyle/>
        <a:p>
          <a:endParaRPr lang="en-US"/>
        </a:p>
      </dgm:t>
    </dgm:pt>
    <dgm:pt modelId="{CB4F91E4-BB9D-45C0-BB07-5FD41CD8D11B}">
      <dgm:prSet phldrT="[Text]" custT="1"/>
      <dgm:spPr/>
      <dgm:t>
        <a:bodyPr/>
        <a:lstStyle/>
        <a:p>
          <a:r>
            <a:rPr lang="en-US" sz="1800" dirty="0"/>
            <a:t>City &amp; State Governments</a:t>
          </a:r>
        </a:p>
      </dgm:t>
    </dgm:pt>
    <dgm:pt modelId="{41809443-65A4-4BF0-92A5-0B33616CA92B}" type="parTrans" cxnId="{25B9B226-D104-40C3-A23F-7088A798596B}">
      <dgm:prSet/>
      <dgm:spPr/>
      <dgm:t>
        <a:bodyPr/>
        <a:lstStyle/>
        <a:p>
          <a:endParaRPr lang="en-US"/>
        </a:p>
      </dgm:t>
    </dgm:pt>
    <dgm:pt modelId="{721AE257-48E5-4510-A578-EB289F718B42}" type="sibTrans" cxnId="{25B9B226-D104-40C3-A23F-7088A798596B}">
      <dgm:prSet/>
      <dgm:spPr/>
      <dgm:t>
        <a:bodyPr/>
        <a:lstStyle/>
        <a:p>
          <a:endParaRPr lang="en-US"/>
        </a:p>
      </dgm:t>
    </dgm:pt>
    <dgm:pt modelId="{E5B2240B-510D-4481-8509-A0FC44B87587}">
      <dgm:prSet phldrT="[Text]" custT="1"/>
      <dgm:spPr/>
      <dgm:t>
        <a:bodyPr/>
        <a:lstStyle/>
        <a:p>
          <a:r>
            <a:rPr lang="en-US" sz="2000" dirty="0"/>
            <a:t>Industry</a:t>
          </a:r>
        </a:p>
      </dgm:t>
    </dgm:pt>
    <dgm:pt modelId="{F1E242CE-9FAB-48B2-9E6A-99A812DE2DD0}" type="parTrans" cxnId="{412DE7BB-7998-47C3-B119-6274317A1B2C}">
      <dgm:prSet/>
      <dgm:spPr/>
      <dgm:t>
        <a:bodyPr/>
        <a:lstStyle/>
        <a:p>
          <a:endParaRPr lang="en-US"/>
        </a:p>
      </dgm:t>
    </dgm:pt>
    <dgm:pt modelId="{D243ED83-2CB6-4F8B-8842-53BF521A27BA}" type="sibTrans" cxnId="{412DE7BB-7998-47C3-B119-6274317A1B2C}">
      <dgm:prSet/>
      <dgm:spPr/>
      <dgm:t>
        <a:bodyPr/>
        <a:lstStyle/>
        <a:p>
          <a:endParaRPr lang="en-US"/>
        </a:p>
      </dgm:t>
    </dgm:pt>
    <dgm:pt modelId="{9218F716-F327-4993-9608-26A55EA75043}">
      <dgm:prSet phldrT="[Text]" custT="1"/>
      <dgm:spPr/>
      <dgm:t>
        <a:bodyPr/>
        <a:lstStyle/>
        <a:p>
          <a:r>
            <a:rPr lang="en-US" sz="2000" dirty="0"/>
            <a:t>Secondary</a:t>
          </a:r>
        </a:p>
      </dgm:t>
    </dgm:pt>
    <dgm:pt modelId="{2D3FF5C9-D95E-44CD-8C6C-C25CC658A520}" type="parTrans" cxnId="{BA46DBE9-DBEA-4F8B-8332-365F9D017164}">
      <dgm:prSet/>
      <dgm:spPr/>
      <dgm:t>
        <a:bodyPr/>
        <a:lstStyle/>
        <a:p>
          <a:endParaRPr lang="en-US"/>
        </a:p>
      </dgm:t>
    </dgm:pt>
    <dgm:pt modelId="{D7740690-93E8-4EA9-8BEC-0BC59346A9A3}" type="sibTrans" cxnId="{BA46DBE9-DBEA-4F8B-8332-365F9D017164}">
      <dgm:prSet/>
      <dgm:spPr/>
      <dgm:t>
        <a:bodyPr/>
        <a:lstStyle/>
        <a:p>
          <a:endParaRPr lang="en-US"/>
        </a:p>
      </dgm:t>
    </dgm:pt>
    <dgm:pt modelId="{53CC39C4-CE50-4E5E-89BB-3AEA4B17A7BC}">
      <dgm:prSet phldrT="[Text]" custT="1"/>
      <dgm:spPr/>
      <dgm:t>
        <a:bodyPr/>
        <a:lstStyle/>
        <a:p>
          <a:r>
            <a:rPr lang="en-US" sz="2000" dirty="0"/>
            <a:t>Post-secondary</a:t>
          </a:r>
        </a:p>
      </dgm:t>
    </dgm:pt>
    <dgm:pt modelId="{08FC1193-3324-4177-A2B0-DD2EB7EC61B3}" type="parTrans" cxnId="{B62248DB-CA8A-494E-85FC-F508671247C3}">
      <dgm:prSet/>
      <dgm:spPr/>
      <dgm:t>
        <a:bodyPr/>
        <a:lstStyle/>
        <a:p>
          <a:endParaRPr lang="en-US"/>
        </a:p>
      </dgm:t>
    </dgm:pt>
    <dgm:pt modelId="{EB2BE715-BDDA-410D-83AB-13A1FC77B2EF}" type="sibTrans" cxnId="{B62248DB-CA8A-494E-85FC-F508671247C3}">
      <dgm:prSet/>
      <dgm:spPr/>
      <dgm:t>
        <a:bodyPr/>
        <a:lstStyle/>
        <a:p>
          <a:endParaRPr lang="en-US"/>
        </a:p>
      </dgm:t>
    </dgm:pt>
    <dgm:pt modelId="{A10D520D-AB06-4A1A-89D1-789E64308945}">
      <dgm:prSet phldrT="[Text]" custT="1"/>
      <dgm:spPr/>
      <dgm:t>
        <a:bodyPr/>
        <a:lstStyle/>
        <a:p>
          <a:r>
            <a:rPr lang="en-US" sz="2000" dirty="0"/>
            <a:t>WIBs</a:t>
          </a:r>
        </a:p>
      </dgm:t>
    </dgm:pt>
    <dgm:pt modelId="{6D002E86-56A3-494F-B242-5CF1E7C96A51}" type="parTrans" cxnId="{6B248609-59C1-463C-BEA7-DC0DE9D381BA}">
      <dgm:prSet/>
      <dgm:spPr/>
      <dgm:t>
        <a:bodyPr/>
        <a:lstStyle/>
        <a:p>
          <a:endParaRPr lang="en-US"/>
        </a:p>
      </dgm:t>
    </dgm:pt>
    <dgm:pt modelId="{441417BD-1BB1-466F-BE81-CB7A5E2AD36D}" type="sibTrans" cxnId="{6B248609-59C1-463C-BEA7-DC0DE9D381BA}">
      <dgm:prSet/>
      <dgm:spPr/>
      <dgm:t>
        <a:bodyPr/>
        <a:lstStyle/>
        <a:p>
          <a:endParaRPr lang="en-US"/>
        </a:p>
      </dgm:t>
    </dgm:pt>
    <dgm:pt modelId="{79AE2B4F-A262-448B-B697-60F702FDC3D9}">
      <dgm:prSet/>
      <dgm:spPr/>
      <dgm:t>
        <a:bodyPr/>
        <a:lstStyle/>
        <a:p>
          <a:r>
            <a:rPr lang="en-US" dirty="0"/>
            <a:t>Competency-based Learning</a:t>
          </a:r>
        </a:p>
      </dgm:t>
    </dgm:pt>
    <dgm:pt modelId="{35F9A116-BE28-44AD-BE79-CB523C4A2087}" type="parTrans" cxnId="{CC481CE2-2680-4141-A68E-D4795B6B50CB}">
      <dgm:prSet/>
      <dgm:spPr/>
      <dgm:t>
        <a:bodyPr/>
        <a:lstStyle/>
        <a:p>
          <a:endParaRPr lang="en-US"/>
        </a:p>
      </dgm:t>
    </dgm:pt>
    <dgm:pt modelId="{28F656A7-E9E1-4875-9757-CDA384DDD79F}" type="sibTrans" cxnId="{CC481CE2-2680-4141-A68E-D4795B6B50CB}">
      <dgm:prSet/>
      <dgm:spPr/>
      <dgm:t>
        <a:bodyPr/>
        <a:lstStyle/>
        <a:p>
          <a:endParaRPr lang="en-US"/>
        </a:p>
      </dgm:t>
    </dgm:pt>
    <dgm:pt modelId="{C72075F8-E21A-472B-8AC4-32D9D0F66BAE}" type="pres">
      <dgm:prSet presAssocID="{880093E0-66A2-4259-84D4-DAF479CA5DD0}" presName="theList" presStyleCnt="0">
        <dgm:presLayoutVars>
          <dgm:dir/>
          <dgm:animLvl val="lvl"/>
          <dgm:resizeHandles val="exact"/>
        </dgm:presLayoutVars>
      </dgm:prSet>
      <dgm:spPr/>
      <dgm:t>
        <a:bodyPr/>
        <a:lstStyle/>
        <a:p>
          <a:endParaRPr lang="en-US"/>
        </a:p>
      </dgm:t>
    </dgm:pt>
    <dgm:pt modelId="{9C14AC3A-940B-4EA9-BC86-A7DB5776856F}" type="pres">
      <dgm:prSet presAssocID="{8FE89316-A507-4DF4-B32C-21E9E41940D7}" presName="compNode" presStyleCnt="0"/>
      <dgm:spPr/>
    </dgm:pt>
    <dgm:pt modelId="{DA58B98C-9868-4822-9D9C-560F59956EF4}" type="pres">
      <dgm:prSet presAssocID="{8FE89316-A507-4DF4-B32C-21E9E41940D7}" presName="aNode" presStyleLbl="bgShp" presStyleIdx="0" presStyleCnt="3"/>
      <dgm:spPr/>
      <dgm:t>
        <a:bodyPr/>
        <a:lstStyle/>
        <a:p>
          <a:endParaRPr lang="en-US"/>
        </a:p>
      </dgm:t>
    </dgm:pt>
    <dgm:pt modelId="{D7CCB28E-FCC8-4D9F-B978-D2B334DC9036}" type="pres">
      <dgm:prSet presAssocID="{8FE89316-A507-4DF4-B32C-21E9E41940D7}" presName="textNode" presStyleLbl="bgShp" presStyleIdx="0" presStyleCnt="3"/>
      <dgm:spPr/>
      <dgm:t>
        <a:bodyPr/>
        <a:lstStyle/>
        <a:p>
          <a:endParaRPr lang="en-US"/>
        </a:p>
      </dgm:t>
    </dgm:pt>
    <dgm:pt modelId="{00188A04-CF3B-48FC-91F3-103556F50E3B}" type="pres">
      <dgm:prSet presAssocID="{8FE89316-A507-4DF4-B32C-21E9E41940D7}" presName="compChildNode" presStyleCnt="0"/>
      <dgm:spPr/>
    </dgm:pt>
    <dgm:pt modelId="{96DD4C82-F0BF-4871-81A0-304AF0FE723D}" type="pres">
      <dgm:prSet presAssocID="{8FE89316-A507-4DF4-B32C-21E9E41940D7}" presName="theInnerList" presStyleCnt="0"/>
      <dgm:spPr/>
    </dgm:pt>
    <dgm:pt modelId="{770CD74D-A177-4162-BC8C-5A189EC1DA29}" type="pres">
      <dgm:prSet presAssocID="{84BD3361-C028-4C7D-A997-01D984FD1D9A}" presName="childNode" presStyleLbl="node1" presStyleIdx="0" presStyleCnt="16">
        <dgm:presLayoutVars>
          <dgm:bulletEnabled val="1"/>
        </dgm:presLayoutVars>
      </dgm:prSet>
      <dgm:spPr/>
      <dgm:t>
        <a:bodyPr/>
        <a:lstStyle/>
        <a:p>
          <a:endParaRPr lang="en-US"/>
        </a:p>
      </dgm:t>
    </dgm:pt>
    <dgm:pt modelId="{21572FBE-6225-4FAA-BEA5-F0C4E79B1F0F}" type="pres">
      <dgm:prSet presAssocID="{84BD3361-C028-4C7D-A997-01D984FD1D9A}" presName="aSpace2" presStyleCnt="0"/>
      <dgm:spPr/>
    </dgm:pt>
    <dgm:pt modelId="{F3D16003-72CD-4784-B1A7-7664D9CD3CDD}" type="pres">
      <dgm:prSet presAssocID="{79AE2B4F-A262-448B-B697-60F702FDC3D9}" presName="childNode" presStyleLbl="node1" presStyleIdx="1" presStyleCnt="16" custLinFactY="224788" custLinFactNeighborX="-1" custLinFactNeighborY="300000">
        <dgm:presLayoutVars>
          <dgm:bulletEnabled val="1"/>
        </dgm:presLayoutVars>
      </dgm:prSet>
      <dgm:spPr/>
      <dgm:t>
        <a:bodyPr/>
        <a:lstStyle/>
        <a:p>
          <a:endParaRPr lang="en-US"/>
        </a:p>
      </dgm:t>
    </dgm:pt>
    <dgm:pt modelId="{48069C83-C3CD-4B88-B042-6F02C670633D}" type="pres">
      <dgm:prSet presAssocID="{79AE2B4F-A262-448B-B697-60F702FDC3D9}" presName="aSpace2" presStyleCnt="0"/>
      <dgm:spPr/>
    </dgm:pt>
    <dgm:pt modelId="{1FADF363-BFA7-47C0-90F8-FD59FB279CAE}" type="pres">
      <dgm:prSet presAssocID="{A50CB50C-08A8-4435-8500-D9628B5F756B}" presName="childNode" presStyleLbl="node1" presStyleIdx="2" presStyleCnt="16" custLinFactY="-100443" custLinFactNeighborX="-620" custLinFactNeighborY="-200000">
        <dgm:presLayoutVars>
          <dgm:bulletEnabled val="1"/>
        </dgm:presLayoutVars>
      </dgm:prSet>
      <dgm:spPr/>
      <dgm:t>
        <a:bodyPr/>
        <a:lstStyle/>
        <a:p>
          <a:endParaRPr lang="en-US"/>
        </a:p>
      </dgm:t>
    </dgm:pt>
    <dgm:pt modelId="{DCE0E215-1526-4AD6-9E86-F27AECD3F0BE}" type="pres">
      <dgm:prSet presAssocID="{A50CB50C-08A8-4435-8500-D9628B5F756B}" presName="aSpace2" presStyleCnt="0"/>
      <dgm:spPr/>
    </dgm:pt>
    <dgm:pt modelId="{801D005F-04EA-43B8-A3D4-E59FF1AE5A26}" type="pres">
      <dgm:prSet presAssocID="{D6228EE8-6C51-4DD1-A94D-E6970B05A428}" presName="childNode" presStyleLbl="node1" presStyleIdx="3" presStyleCnt="16" custLinFactY="-118106" custLinFactNeighborX="0" custLinFactNeighborY="-200000">
        <dgm:presLayoutVars>
          <dgm:bulletEnabled val="1"/>
        </dgm:presLayoutVars>
      </dgm:prSet>
      <dgm:spPr/>
      <dgm:t>
        <a:bodyPr/>
        <a:lstStyle/>
        <a:p>
          <a:endParaRPr lang="en-US"/>
        </a:p>
      </dgm:t>
    </dgm:pt>
    <dgm:pt modelId="{EF02AE47-5463-4607-868D-EE5895456E88}" type="pres">
      <dgm:prSet presAssocID="{D6228EE8-6C51-4DD1-A94D-E6970B05A428}" presName="aSpace2" presStyleCnt="0"/>
      <dgm:spPr/>
    </dgm:pt>
    <dgm:pt modelId="{08BEF373-258A-483B-BE65-13416910700C}" type="pres">
      <dgm:prSet presAssocID="{AF01BAB9-1C4D-4182-BF22-4D475570E19E}" presName="childNode" presStyleLbl="node1" presStyleIdx="4" presStyleCnt="16" custLinFactY="-142078" custLinFactNeighborX="-310" custLinFactNeighborY="-200000">
        <dgm:presLayoutVars>
          <dgm:bulletEnabled val="1"/>
        </dgm:presLayoutVars>
      </dgm:prSet>
      <dgm:spPr/>
      <dgm:t>
        <a:bodyPr/>
        <a:lstStyle/>
        <a:p>
          <a:endParaRPr lang="en-US"/>
        </a:p>
      </dgm:t>
    </dgm:pt>
    <dgm:pt modelId="{7CD735EF-F0A4-4315-98A8-813E026A00B7}" type="pres">
      <dgm:prSet presAssocID="{8FE89316-A507-4DF4-B32C-21E9E41940D7}" presName="aSpace" presStyleCnt="0"/>
      <dgm:spPr/>
    </dgm:pt>
    <dgm:pt modelId="{E3BB126F-1237-405D-A555-154A6D3F94DA}" type="pres">
      <dgm:prSet presAssocID="{16E4F701-4F75-4D54-B182-B7B19921EA3D}" presName="compNode" presStyleCnt="0"/>
      <dgm:spPr/>
    </dgm:pt>
    <dgm:pt modelId="{E8E0EE88-95E5-4BF6-B5E3-22195B1EF18F}" type="pres">
      <dgm:prSet presAssocID="{16E4F701-4F75-4D54-B182-B7B19921EA3D}" presName="aNode" presStyleLbl="bgShp" presStyleIdx="1" presStyleCnt="3" custLinFactNeighborX="-672" custLinFactNeighborY="-3352"/>
      <dgm:spPr/>
      <dgm:t>
        <a:bodyPr/>
        <a:lstStyle/>
        <a:p>
          <a:endParaRPr lang="en-US"/>
        </a:p>
      </dgm:t>
    </dgm:pt>
    <dgm:pt modelId="{846E06D4-0BB7-4464-84F5-CA5348589EFC}" type="pres">
      <dgm:prSet presAssocID="{16E4F701-4F75-4D54-B182-B7B19921EA3D}" presName="textNode" presStyleLbl="bgShp" presStyleIdx="1" presStyleCnt="3"/>
      <dgm:spPr/>
      <dgm:t>
        <a:bodyPr/>
        <a:lstStyle/>
        <a:p>
          <a:endParaRPr lang="en-US"/>
        </a:p>
      </dgm:t>
    </dgm:pt>
    <dgm:pt modelId="{70731F88-C867-45D4-BA9C-C1A921614842}" type="pres">
      <dgm:prSet presAssocID="{16E4F701-4F75-4D54-B182-B7B19921EA3D}" presName="compChildNode" presStyleCnt="0"/>
      <dgm:spPr/>
    </dgm:pt>
    <dgm:pt modelId="{93569732-B296-41A6-B638-1762879C5606}" type="pres">
      <dgm:prSet presAssocID="{16E4F701-4F75-4D54-B182-B7B19921EA3D}" presName="theInnerList" presStyleCnt="0"/>
      <dgm:spPr/>
    </dgm:pt>
    <dgm:pt modelId="{7B602807-BCBF-42FE-876D-F518DCE9B2F3}" type="pres">
      <dgm:prSet presAssocID="{0B72C20C-3944-46CC-AD92-CAB976B19B24}" presName="childNode" presStyleLbl="node1" presStyleIdx="5" presStyleCnt="16">
        <dgm:presLayoutVars>
          <dgm:bulletEnabled val="1"/>
        </dgm:presLayoutVars>
      </dgm:prSet>
      <dgm:spPr/>
      <dgm:t>
        <a:bodyPr/>
        <a:lstStyle/>
        <a:p>
          <a:endParaRPr lang="en-US"/>
        </a:p>
      </dgm:t>
    </dgm:pt>
    <dgm:pt modelId="{F31F316B-A679-44D2-ABF4-221668966D3C}" type="pres">
      <dgm:prSet presAssocID="{0B72C20C-3944-46CC-AD92-CAB976B19B24}" presName="aSpace2" presStyleCnt="0"/>
      <dgm:spPr/>
    </dgm:pt>
    <dgm:pt modelId="{10E246A4-BF41-4BEB-92C3-7889370F5AE8}" type="pres">
      <dgm:prSet presAssocID="{24AFA0F4-1410-4150-8CF8-C8E8AAC1BCC9}" presName="childNode" presStyleLbl="node1" presStyleIdx="6" presStyleCnt="16">
        <dgm:presLayoutVars>
          <dgm:bulletEnabled val="1"/>
        </dgm:presLayoutVars>
      </dgm:prSet>
      <dgm:spPr/>
      <dgm:t>
        <a:bodyPr/>
        <a:lstStyle/>
        <a:p>
          <a:endParaRPr lang="en-US"/>
        </a:p>
      </dgm:t>
    </dgm:pt>
    <dgm:pt modelId="{0E7F250A-ECBD-4E11-9F94-A5359C330FEF}" type="pres">
      <dgm:prSet presAssocID="{24AFA0F4-1410-4150-8CF8-C8E8AAC1BCC9}" presName="aSpace2" presStyleCnt="0"/>
      <dgm:spPr/>
    </dgm:pt>
    <dgm:pt modelId="{7E7D2F2B-4ABA-4ADD-A23E-41C70A59A630}" type="pres">
      <dgm:prSet presAssocID="{CB4F91E4-BB9D-45C0-BB07-5FD41CD8D11B}" presName="childNode" presStyleLbl="node1" presStyleIdx="7" presStyleCnt="16">
        <dgm:presLayoutVars>
          <dgm:bulletEnabled val="1"/>
        </dgm:presLayoutVars>
      </dgm:prSet>
      <dgm:spPr/>
      <dgm:t>
        <a:bodyPr/>
        <a:lstStyle/>
        <a:p>
          <a:endParaRPr lang="en-US"/>
        </a:p>
      </dgm:t>
    </dgm:pt>
    <dgm:pt modelId="{CD3BF3A7-EDAC-4AC2-BE81-DC0C59347350}" type="pres">
      <dgm:prSet presAssocID="{CB4F91E4-BB9D-45C0-BB07-5FD41CD8D11B}" presName="aSpace2" presStyleCnt="0"/>
      <dgm:spPr/>
    </dgm:pt>
    <dgm:pt modelId="{261304DD-8C5F-4671-BCF1-ECAF4FE78E8A}" type="pres">
      <dgm:prSet presAssocID="{E5B2240B-510D-4481-8509-A0FC44B87587}" presName="childNode" presStyleLbl="node1" presStyleIdx="8" presStyleCnt="16">
        <dgm:presLayoutVars>
          <dgm:bulletEnabled val="1"/>
        </dgm:presLayoutVars>
      </dgm:prSet>
      <dgm:spPr/>
      <dgm:t>
        <a:bodyPr/>
        <a:lstStyle/>
        <a:p>
          <a:endParaRPr lang="en-US"/>
        </a:p>
      </dgm:t>
    </dgm:pt>
    <dgm:pt modelId="{9FBA2E79-87B1-4334-819C-07B0B2064FA9}" type="pres">
      <dgm:prSet presAssocID="{E5B2240B-510D-4481-8509-A0FC44B87587}" presName="aSpace2" presStyleCnt="0"/>
      <dgm:spPr/>
    </dgm:pt>
    <dgm:pt modelId="{AE45A399-C32A-44B3-BE84-25AE0B26FC49}" type="pres">
      <dgm:prSet presAssocID="{9218F716-F327-4993-9608-26A55EA75043}" presName="childNode" presStyleLbl="node1" presStyleIdx="9" presStyleCnt="16">
        <dgm:presLayoutVars>
          <dgm:bulletEnabled val="1"/>
        </dgm:presLayoutVars>
      </dgm:prSet>
      <dgm:spPr/>
      <dgm:t>
        <a:bodyPr/>
        <a:lstStyle/>
        <a:p>
          <a:endParaRPr lang="en-US"/>
        </a:p>
      </dgm:t>
    </dgm:pt>
    <dgm:pt modelId="{66ED5173-7C00-407E-B119-D484D1EA8F08}" type="pres">
      <dgm:prSet presAssocID="{9218F716-F327-4993-9608-26A55EA75043}" presName="aSpace2" presStyleCnt="0"/>
      <dgm:spPr/>
    </dgm:pt>
    <dgm:pt modelId="{47B5050E-E7FB-4B07-B547-9D0B11465837}" type="pres">
      <dgm:prSet presAssocID="{53CC39C4-CE50-4E5E-89BB-3AEA4B17A7BC}" presName="childNode" presStyleLbl="node1" presStyleIdx="10" presStyleCnt="16">
        <dgm:presLayoutVars>
          <dgm:bulletEnabled val="1"/>
        </dgm:presLayoutVars>
      </dgm:prSet>
      <dgm:spPr/>
      <dgm:t>
        <a:bodyPr/>
        <a:lstStyle/>
        <a:p>
          <a:endParaRPr lang="en-US"/>
        </a:p>
      </dgm:t>
    </dgm:pt>
    <dgm:pt modelId="{A388CE83-8F08-4DEB-AE4B-D9E2312E6818}" type="pres">
      <dgm:prSet presAssocID="{53CC39C4-CE50-4E5E-89BB-3AEA4B17A7BC}" presName="aSpace2" presStyleCnt="0"/>
      <dgm:spPr/>
    </dgm:pt>
    <dgm:pt modelId="{9DAC5541-BD1F-49EF-AC8F-BDD060466FCD}" type="pres">
      <dgm:prSet presAssocID="{A10D520D-AB06-4A1A-89D1-789E64308945}" presName="childNode" presStyleLbl="node1" presStyleIdx="11" presStyleCnt="16">
        <dgm:presLayoutVars>
          <dgm:bulletEnabled val="1"/>
        </dgm:presLayoutVars>
      </dgm:prSet>
      <dgm:spPr/>
      <dgm:t>
        <a:bodyPr/>
        <a:lstStyle/>
        <a:p>
          <a:endParaRPr lang="en-US"/>
        </a:p>
      </dgm:t>
    </dgm:pt>
    <dgm:pt modelId="{EF30ECA9-BE31-4E5F-B8C1-0D74E00B00F9}" type="pres">
      <dgm:prSet presAssocID="{16E4F701-4F75-4D54-B182-B7B19921EA3D}" presName="aSpace" presStyleCnt="0"/>
      <dgm:spPr/>
    </dgm:pt>
    <dgm:pt modelId="{75C9BBAC-D370-43DD-ADFC-725C98629937}" type="pres">
      <dgm:prSet presAssocID="{8D49933A-3617-4DD4-A83F-B69908183EA7}" presName="compNode" presStyleCnt="0"/>
      <dgm:spPr/>
    </dgm:pt>
    <dgm:pt modelId="{0EF5FE5A-573C-4846-9DA8-27BA32D732C4}" type="pres">
      <dgm:prSet presAssocID="{8D49933A-3617-4DD4-A83F-B69908183EA7}" presName="aNode" presStyleLbl="bgShp" presStyleIdx="2" presStyleCnt="3"/>
      <dgm:spPr/>
      <dgm:t>
        <a:bodyPr/>
        <a:lstStyle/>
        <a:p>
          <a:endParaRPr lang="en-US"/>
        </a:p>
      </dgm:t>
    </dgm:pt>
    <dgm:pt modelId="{70D0A524-0E2F-4A6D-AA82-35C468DC96B1}" type="pres">
      <dgm:prSet presAssocID="{8D49933A-3617-4DD4-A83F-B69908183EA7}" presName="textNode" presStyleLbl="bgShp" presStyleIdx="2" presStyleCnt="3"/>
      <dgm:spPr/>
      <dgm:t>
        <a:bodyPr/>
        <a:lstStyle/>
        <a:p>
          <a:endParaRPr lang="en-US"/>
        </a:p>
      </dgm:t>
    </dgm:pt>
    <dgm:pt modelId="{3B039785-39D1-4745-AED1-8F6A7D51C43A}" type="pres">
      <dgm:prSet presAssocID="{8D49933A-3617-4DD4-A83F-B69908183EA7}" presName="compChildNode" presStyleCnt="0"/>
      <dgm:spPr/>
    </dgm:pt>
    <dgm:pt modelId="{4BDBFE69-0EAB-412B-9820-31D1B22A4BED}" type="pres">
      <dgm:prSet presAssocID="{8D49933A-3617-4DD4-A83F-B69908183EA7}" presName="theInnerList" presStyleCnt="0"/>
      <dgm:spPr/>
    </dgm:pt>
    <dgm:pt modelId="{6C440DF3-EBA0-4614-8119-C0989E4F061E}" type="pres">
      <dgm:prSet presAssocID="{10F146E8-C47F-4FD6-A01E-EF5E2BFEED91}" presName="childNode" presStyleLbl="node1" presStyleIdx="12" presStyleCnt="16">
        <dgm:presLayoutVars>
          <dgm:bulletEnabled val="1"/>
        </dgm:presLayoutVars>
      </dgm:prSet>
      <dgm:spPr/>
      <dgm:t>
        <a:bodyPr/>
        <a:lstStyle/>
        <a:p>
          <a:endParaRPr lang="en-US"/>
        </a:p>
      </dgm:t>
    </dgm:pt>
    <dgm:pt modelId="{7203EF44-465A-4AA9-ACBD-F7305A29C352}" type="pres">
      <dgm:prSet presAssocID="{10F146E8-C47F-4FD6-A01E-EF5E2BFEED91}" presName="aSpace2" presStyleCnt="0"/>
      <dgm:spPr/>
    </dgm:pt>
    <dgm:pt modelId="{038A974A-E52A-42D5-831B-4368B53F6878}" type="pres">
      <dgm:prSet presAssocID="{096AC29C-7836-4AEC-9328-07B73F4513CB}" presName="childNode" presStyleLbl="node1" presStyleIdx="13" presStyleCnt="16">
        <dgm:presLayoutVars>
          <dgm:bulletEnabled val="1"/>
        </dgm:presLayoutVars>
      </dgm:prSet>
      <dgm:spPr/>
      <dgm:t>
        <a:bodyPr/>
        <a:lstStyle/>
        <a:p>
          <a:endParaRPr lang="en-US"/>
        </a:p>
      </dgm:t>
    </dgm:pt>
    <dgm:pt modelId="{9B39BBFB-EB05-4EF1-AA0B-63491B0F5AF2}" type="pres">
      <dgm:prSet presAssocID="{096AC29C-7836-4AEC-9328-07B73F4513CB}" presName="aSpace2" presStyleCnt="0"/>
      <dgm:spPr/>
    </dgm:pt>
    <dgm:pt modelId="{F46395AE-76BF-4303-B3B2-5A60CD88CDF9}" type="pres">
      <dgm:prSet presAssocID="{C66A31E1-41ED-4D89-8C81-F5368AACECE3}" presName="childNode" presStyleLbl="node1" presStyleIdx="14" presStyleCnt="16">
        <dgm:presLayoutVars>
          <dgm:bulletEnabled val="1"/>
        </dgm:presLayoutVars>
      </dgm:prSet>
      <dgm:spPr/>
      <dgm:t>
        <a:bodyPr/>
        <a:lstStyle/>
        <a:p>
          <a:endParaRPr lang="en-US"/>
        </a:p>
      </dgm:t>
    </dgm:pt>
    <dgm:pt modelId="{84DEE7F9-192A-4887-8076-D7E772DBA6E5}" type="pres">
      <dgm:prSet presAssocID="{C66A31E1-41ED-4D89-8C81-F5368AACECE3}" presName="aSpace2" presStyleCnt="0"/>
      <dgm:spPr/>
    </dgm:pt>
    <dgm:pt modelId="{16E55105-D578-4393-B0A0-10A0ED236329}" type="pres">
      <dgm:prSet presAssocID="{F6EF08E8-F03F-4B7A-A1B6-BBC731D1FD30}" presName="childNode" presStyleLbl="node1" presStyleIdx="15" presStyleCnt="16">
        <dgm:presLayoutVars>
          <dgm:bulletEnabled val="1"/>
        </dgm:presLayoutVars>
      </dgm:prSet>
      <dgm:spPr/>
      <dgm:t>
        <a:bodyPr/>
        <a:lstStyle/>
        <a:p>
          <a:endParaRPr lang="en-US"/>
        </a:p>
      </dgm:t>
    </dgm:pt>
  </dgm:ptLst>
  <dgm:cxnLst>
    <dgm:cxn modelId="{64A82F56-4FE0-475D-A8C7-A03E681CE93D}" type="presOf" srcId="{8FE89316-A507-4DF4-B32C-21E9E41940D7}" destId="{DA58B98C-9868-4822-9D9C-560F59956EF4}" srcOrd="0" destOrd="0" presId="urn:microsoft.com/office/officeart/2005/8/layout/lProcess2"/>
    <dgm:cxn modelId="{F157E9E9-9D37-402E-A1B6-01D5A6201CF3}" srcId="{8D49933A-3617-4DD4-A83F-B69908183EA7}" destId="{10F146E8-C47F-4FD6-A01E-EF5E2BFEED91}" srcOrd="0" destOrd="0" parTransId="{91FFF71B-1C37-462F-A27B-FE9B1C0D5950}" sibTransId="{0ADD527C-9897-4764-B575-2A7A9F005351}"/>
    <dgm:cxn modelId="{412DE7BB-7998-47C3-B119-6274317A1B2C}" srcId="{16E4F701-4F75-4D54-B182-B7B19921EA3D}" destId="{E5B2240B-510D-4481-8509-A0FC44B87587}" srcOrd="3" destOrd="0" parTransId="{F1E242CE-9FAB-48B2-9E6A-99A812DE2DD0}" sibTransId="{D243ED83-2CB6-4F8B-8842-53BF521A27BA}"/>
    <dgm:cxn modelId="{AFF1C89B-0C66-4829-8ACF-89E6348FFFD5}" srcId="{880093E0-66A2-4259-84D4-DAF479CA5DD0}" destId="{16E4F701-4F75-4D54-B182-B7B19921EA3D}" srcOrd="1" destOrd="0" parTransId="{FDA0DFA9-A790-4351-A9DC-71BD4AC3707B}" sibTransId="{EC54B9F2-7160-4FAA-BF9B-11C87865B8FE}"/>
    <dgm:cxn modelId="{68A59904-903C-4D29-8CB5-F1CE909B4A37}" type="presOf" srcId="{AF01BAB9-1C4D-4182-BF22-4D475570E19E}" destId="{08BEF373-258A-483B-BE65-13416910700C}" srcOrd="0" destOrd="0" presId="urn:microsoft.com/office/officeart/2005/8/layout/lProcess2"/>
    <dgm:cxn modelId="{D00EBEE7-E4A5-43C8-A54D-D4C40D904545}" type="presOf" srcId="{8FE89316-A507-4DF4-B32C-21E9E41940D7}" destId="{D7CCB28E-FCC8-4D9F-B978-D2B334DC9036}" srcOrd="1" destOrd="0" presId="urn:microsoft.com/office/officeart/2005/8/layout/lProcess2"/>
    <dgm:cxn modelId="{023ADD26-B441-47F9-A630-55936E81F8D6}" srcId="{880093E0-66A2-4259-84D4-DAF479CA5DD0}" destId="{8D49933A-3617-4DD4-A83F-B69908183EA7}" srcOrd="2" destOrd="0" parTransId="{AFFF02FA-838E-4D1D-A8B5-836061A7FFCE}" sibTransId="{9CE70C33-328A-4EB3-BE9E-73C64C712F4E}"/>
    <dgm:cxn modelId="{DB9EED8B-44B8-4F58-892F-0DF20F3AD1B0}" srcId="{8D49933A-3617-4DD4-A83F-B69908183EA7}" destId="{096AC29C-7836-4AEC-9328-07B73F4513CB}" srcOrd="1" destOrd="0" parTransId="{2EA5AB9C-5F1A-4174-BBB9-EA4301B5BD81}" sibTransId="{13B96436-E1F4-4CB7-883B-0FB38DECAF44}"/>
    <dgm:cxn modelId="{6B248609-59C1-463C-BEA7-DC0DE9D381BA}" srcId="{16E4F701-4F75-4D54-B182-B7B19921EA3D}" destId="{A10D520D-AB06-4A1A-89D1-789E64308945}" srcOrd="6" destOrd="0" parTransId="{6D002E86-56A3-494F-B242-5CF1E7C96A51}" sibTransId="{441417BD-1BB1-466F-BE81-CB7A5E2AD36D}"/>
    <dgm:cxn modelId="{A327F000-E078-4AFA-8D3F-94332D0795DE}" type="presOf" srcId="{096AC29C-7836-4AEC-9328-07B73F4513CB}" destId="{038A974A-E52A-42D5-831B-4368B53F6878}" srcOrd="0" destOrd="0" presId="urn:microsoft.com/office/officeart/2005/8/layout/lProcess2"/>
    <dgm:cxn modelId="{D2C31986-C9FF-4F8F-B620-89E99CF8152C}" srcId="{16E4F701-4F75-4D54-B182-B7B19921EA3D}" destId="{24AFA0F4-1410-4150-8CF8-C8E8AAC1BCC9}" srcOrd="1" destOrd="0" parTransId="{24F08C48-4E74-494B-8FA1-5EF986F3D5FB}" sibTransId="{7C2489DB-9FB2-4423-A253-BB07815AAD20}"/>
    <dgm:cxn modelId="{3A50DA60-0777-477B-B35A-C6053BB12690}" type="presOf" srcId="{9218F716-F327-4993-9608-26A55EA75043}" destId="{AE45A399-C32A-44B3-BE84-25AE0B26FC49}" srcOrd="0" destOrd="0" presId="urn:microsoft.com/office/officeart/2005/8/layout/lProcess2"/>
    <dgm:cxn modelId="{5AE8F234-3F5B-41A4-9CE0-D2F5512E7520}" srcId="{8FE89316-A507-4DF4-B32C-21E9E41940D7}" destId="{84BD3361-C028-4C7D-A997-01D984FD1D9A}" srcOrd="0" destOrd="0" parTransId="{167FA40E-AC6D-4F75-8187-29BE0B448251}" sibTransId="{249D62D0-B04E-498B-A4D8-C6B50E45C72C}"/>
    <dgm:cxn modelId="{911F634E-ADC6-4721-92C1-E41D036273B0}" type="presOf" srcId="{F6EF08E8-F03F-4B7A-A1B6-BBC731D1FD30}" destId="{16E55105-D578-4393-B0A0-10A0ED236329}" srcOrd="0" destOrd="0" presId="urn:microsoft.com/office/officeart/2005/8/layout/lProcess2"/>
    <dgm:cxn modelId="{36A9D9BE-1146-4B48-AF5A-7641EBC1D367}" srcId="{8FE89316-A507-4DF4-B32C-21E9E41940D7}" destId="{AF01BAB9-1C4D-4182-BF22-4D475570E19E}" srcOrd="4" destOrd="0" parTransId="{44800CCD-15C2-48D1-BB8D-2E6A7A8A9997}" sibTransId="{769435CA-6C13-4848-B856-583152D7E603}"/>
    <dgm:cxn modelId="{F293B44B-1A59-46D4-B963-0978BDE0FD39}" type="presOf" srcId="{79AE2B4F-A262-448B-B697-60F702FDC3D9}" destId="{F3D16003-72CD-4784-B1A7-7664D9CD3CDD}" srcOrd="0" destOrd="0" presId="urn:microsoft.com/office/officeart/2005/8/layout/lProcess2"/>
    <dgm:cxn modelId="{25B9B226-D104-40C3-A23F-7088A798596B}" srcId="{16E4F701-4F75-4D54-B182-B7B19921EA3D}" destId="{CB4F91E4-BB9D-45C0-BB07-5FD41CD8D11B}" srcOrd="2" destOrd="0" parTransId="{41809443-65A4-4BF0-92A5-0B33616CA92B}" sibTransId="{721AE257-48E5-4510-A578-EB289F718B42}"/>
    <dgm:cxn modelId="{A4A78908-84D6-4302-B44E-08FDB420DA27}" type="presOf" srcId="{A50CB50C-08A8-4435-8500-D9628B5F756B}" destId="{1FADF363-BFA7-47C0-90F8-FD59FB279CAE}" srcOrd="0" destOrd="0" presId="urn:microsoft.com/office/officeart/2005/8/layout/lProcess2"/>
    <dgm:cxn modelId="{CA8CA393-E904-4FEC-B4C1-238BB47D8F9C}" type="presOf" srcId="{A10D520D-AB06-4A1A-89D1-789E64308945}" destId="{9DAC5541-BD1F-49EF-AC8F-BDD060466FCD}" srcOrd="0" destOrd="0" presId="urn:microsoft.com/office/officeart/2005/8/layout/lProcess2"/>
    <dgm:cxn modelId="{22EDA036-DB2E-4C51-95F3-92ACE856ACD0}" type="presOf" srcId="{E5B2240B-510D-4481-8509-A0FC44B87587}" destId="{261304DD-8C5F-4671-BCF1-ECAF4FE78E8A}" srcOrd="0" destOrd="0" presId="urn:microsoft.com/office/officeart/2005/8/layout/lProcess2"/>
    <dgm:cxn modelId="{96BD93F5-8AB9-478A-8430-E3899EEB0DC1}" type="presOf" srcId="{24AFA0F4-1410-4150-8CF8-C8E8AAC1BCC9}" destId="{10E246A4-BF41-4BEB-92C3-7889370F5AE8}" srcOrd="0" destOrd="0" presId="urn:microsoft.com/office/officeart/2005/8/layout/lProcess2"/>
    <dgm:cxn modelId="{8321BAB1-DB09-4219-9334-94FC28EECB92}" type="presOf" srcId="{53CC39C4-CE50-4E5E-89BB-3AEA4B17A7BC}" destId="{47B5050E-E7FB-4B07-B547-9D0B11465837}" srcOrd="0" destOrd="0" presId="urn:microsoft.com/office/officeart/2005/8/layout/lProcess2"/>
    <dgm:cxn modelId="{914F7043-6B49-49EA-9F4C-95D70C1A6007}" type="presOf" srcId="{880093E0-66A2-4259-84D4-DAF479CA5DD0}" destId="{C72075F8-E21A-472B-8AC4-32D9D0F66BAE}" srcOrd="0" destOrd="0" presId="urn:microsoft.com/office/officeart/2005/8/layout/lProcess2"/>
    <dgm:cxn modelId="{C8DB5253-5390-4AE3-847A-FFB9DBD2CB7E}" type="presOf" srcId="{D6228EE8-6C51-4DD1-A94D-E6970B05A428}" destId="{801D005F-04EA-43B8-A3D4-E59FF1AE5A26}" srcOrd="0" destOrd="0" presId="urn:microsoft.com/office/officeart/2005/8/layout/lProcess2"/>
    <dgm:cxn modelId="{BA46DBE9-DBEA-4F8B-8332-365F9D017164}" srcId="{16E4F701-4F75-4D54-B182-B7B19921EA3D}" destId="{9218F716-F327-4993-9608-26A55EA75043}" srcOrd="4" destOrd="0" parTransId="{2D3FF5C9-D95E-44CD-8C6C-C25CC658A520}" sibTransId="{D7740690-93E8-4EA9-8BEC-0BC59346A9A3}"/>
    <dgm:cxn modelId="{59491EC0-C25C-4FD7-9128-194C571FA734}" type="presOf" srcId="{8D49933A-3617-4DD4-A83F-B69908183EA7}" destId="{70D0A524-0E2F-4A6D-AA82-35C468DC96B1}" srcOrd="1" destOrd="0" presId="urn:microsoft.com/office/officeart/2005/8/layout/lProcess2"/>
    <dgm:cxn modelId="{447344E3-E7F8-43B0-9B11-7E5B6E739CF3}" srcId="{8FE89316-A507-4DF4-B32C-21E9E41940D7}" destId="{D6228EE8-6C51-4DD1-A94D-E6970B05A428}" srcOrd="3" destOrd="0" parTransId="{12B976C0-1C70-4E5D-A86F-AC4EC12B053E}" sibTransId="{006DF6C5-ADAB-461B-B48E-9188592A141D}"/>
    <dgm:cxn modelId="{66592F6E-69BF-462E-B1DD-1B3DA1A34A9E}" srcId="{8D49933A-3617-4DD4-A83F-B69908183EA7}" destId="{F6EF08E8-F03F-4B7A-A1B6-BBC731D1FD30}" srcOrd="3" destOrd="0" parTransId="{3C501DAE-B0FF-40A9-8B86-688651520DA8}" sibTransId="{71AEEC2A-44A9-4DC8-82C8-CC611B23AA69}"/>
    <dgm:cxn modelId="{B62248DB-CA8A-494E-85FC-F508671247C3}" srcId="{16E4F701-4F75-4D54-B182-B7B19921EA3D}" destId="{53CC39C4-CE50-4E5E-89BB-3AEA4B17A7BC}" srcOrd="5" destOrd="0" parTransId="{08FC1193-3324-4177-A2B0-DD2EB7EC61B3}" sibTransId="{EB2BE715-BDDA-410D-83AB-13A1FC77B2EF}"/>
    <dgm:cxn modelId="{56B152E1-12AC-4397-B376-B674FA37A7EF}" type="presOf" srcId="{10F146E8-C47F-4FD6-A01E-EF5E2BFEED91}" destId="{6C440DF3-EBA0-4614-8119-C0989E4F061E}" srcOrd="0" destOrd="0" presId="urn:microsoft.com/office/officeart/2005/8/layout/lProcess2"/>
    <dgm:cxn modelId="{D0087DEA-0526-4CD7-9952-B5EB0F3FD163}" type="presOf" srcId="{8D49933A-3617-4DD4-A83F-B69908183EA7}" destId="{0EF5FE5A-573C-4846-9DA8-27BA32D732C4}" srcOrd="0" destOrd="0" presId="urn:microsoft.com/office/officeart/2005/8/layout/lProcess2"/>
    <dgm:cxn modelId="{B12161C0-9E3E-4549-9955-D9F8FF9A91D3}" type="presOf" srcId="{C66A31E1-41ED-4D89-8C81-F5368AACECE3}" destId="{F46395AE-76BF-4303-B3B2-5A60CD88CDF9}" srcOrd="0" destOrd="0" presId="urn:microsoft.com/office/officeart/2005/8/layout/lProcess2"/>
    <dgm:cxn modelId="{604A6406-25E1-4203-9B09-7F9FD00F6F11}" srcId="{8FE89316-A507-4DF4-B32C-21E9E41940D7}" destId="{A50CB50C-08A8-4435-8500-D9628B5F756B}" srcOrd="2" destOrd="0" parTransId="{62E93606-9D63-479A-9841-50551B9246BC}" sibTransId="{32723242-ED8D-4524-BBA8-0DD800C26C1E}"/>
    <dgm:cxn modelId="{36CC618F-21E6-4FFC-8FEE-DC3358FFD684}" type="presOf" srcId="{CB4F91E4-BB9D-45C0-BB07-5FD41CD8D11B}" destId="{7E7D2F2B-4ABA-4ADD-A23E-41C70A59A630}" srcOrd="0" destOrd="0" presId="urn:microsoft.com/office/officeart/2005/8/layout/lProcess2"/>
    <dgm:cxn modelId="{F93ABC96-5055-42BE-82FC-D26D6E0E81B4}" type="presOf" srcId="{16E4F701-4F75-4D54-B182-B7B19921EA3D}" destId="{846E06D4-0BB7-4464-84F5-CA5348589EFC}" srcOrd="1" destOrd="0" presId="urn:microsoft.com/office/officeart/2005/8/layout/lProcess2"/>
    <dgm:cxn modelId="{52CD6200-E4F7-4A05-B409-BEED6A7D93C9}" type="presOf" srcId="{16E4F701-4F75-4D54-B182-B7B19921EA3D}" destId="{E8E0EE88-95E5-4BF6-B5E3-22195B1EF18F}" srcOrd="0" destOrd="0" presId="urn:microsoft.com/office/officeart/2005/8/layout/lProcess2"/>
    <dgm:cxn modelId="{B9CFDDA0-8DA5-4233-991C-4A35D4B262AD}" srcId="{16E4F701-4F75-4D54-B182-B7B19921EA3D}" destId="{0B72C20C-3944-46CC-AD92-CAB976B19B24}" srcOrd="0" destOrd="0" parTransId="{F153EBA6-14D0-46A3-BC40-6E22253C3E28}" sibTransId="{C3DF9A40-8F3B-437C-B281-BB35BA33875A}"/>
    <dgm:cxn modelId="{EFFAC7DB-F509-473B-826E-3EFF8DCAAF50}" type="presOf" srcId="{84BD3361-C028-4C7D-A997-01D984FD1D9A}" destId="{770CD74D-A177-4162-BC8C-5A189EC1DA29}" srcOrd="0" destOrd="0" presId="urn:microsoft.com/office/officeart/2005/8/layout/lProcess2"/>
    <dgm:cxn modelId="{C07D7FFF-7088-4499-B150-843646E317B8}" type="presOf" srcId="{0B72C20C-3944-46CC-AD92-CAB976B19B24}" destId="{7B602807-BCBF-42FE-876D-F518DCE9B2F3}" srcOrd="0" destOrd="0" presId="urn:microsoft.com/office/officeart/2005/8/layout/lProcess2"/>
    <dgm:cxn modelId="{280CF88E-4422-407C-B720-46AFAC42830C}" srcId="{880093E0-66A2-4259-84D4-DAF479CA5DD0}" destId="{8FE89316-A507-4DF4-B32C-21E9E41940D7}" srcOrd="0" destOrd="0" parTransId="{2740567D-2F2E-45D1-AA94-28795BA46859}" sibTransId="{CE3412C9-C2A8-4D7D-81CD-6033CAF07C0E}"/>
    <dgm:cxn modelId="{CC481CE2-2680-4141-A68E-D4795B6B50CB}" srcId="{8FE89316-A507-4DF4-B32C-21E9E41940D7}" destId="{79AE2B4F-A262-448B-B697-60F702FDC3D9}" srcOrd="1" destOrd="0" parTransId="{35F9A116-BE28-44AD-BE79-CB523C4A2087}" sibTransId="{28F656A7-E9E1-4875-9757-CDA384DDD79F}"/>
    <dgm:cxn modelId="{276AC008-EC65-4308-B4B0-3B5F84F14DF9}" srcId="{8D49933A-3617-4DD4-A83F-B69908183EA7}" destId="{C66A31E1-41ED-4D89-8C81-F5368AACECE3}" srcOrd="2" destOrd="0" parTransId="{92EA655D-F9DF-46CE-8D13-8D4489285BC3}" sibTransId="{88C7C6FC-66AE-4853-AB60-58DA3814263A}"/>
    <dgm:cxn modelId="{CB8A8199-9B69-4885-91DB-2E3A0EB5B1CC}" type="presParOf" srcId="{C72075F8-E21A-472B-8AC4-32D9D0F66BAE}" destId="{9C14AC3A-940B-4EA9-BC86-A7DB5776856F}" srcOrd="0" destOrd="0" presId="urn:microsoft.com/office/officeart/2005/8/layout/lProcess2"/>
    <dgm:cxn modelId="{7D359C6E-3774-42A8-BD1E-7CE68A789E7A}" type="presParOf" srcId="{9C14AC3A-940B-4EA9-BC86-A7DB5776856F}" destId="{DA58B98C-9868-4822-9D9C-560F59956EF4}" srcOrd="0" destOrd="0" presId="urn:microsoft.com/office/officeart/2005/8/layout/lProcess2"/>
    <dgm:cxn modelId="{1F3296CE-FF85-451D-8518-0AA6D9646CDA}" type="presParOf" srcId="{9C14AC3A-940B-4EA9-BC86-A7DB5776856F}" destId="{D7CCB28E-FCC8-4D9F-B978-D2B334DC9036}" srcOrd="1" destOrd="0" presId="urn:microsoft.com/office/officeart/2005/8/layout/lProcess2"/>
    <dgm:cxn modelId="{529AF134-3AD6-4EFB-9B45-1F826EB3ABD1}" type="presParOf" srcId="{9C14AC3A-940B-4EA9-BC86-A7DB5776856F}" destId="{00188A04-CF3B-48FC-91F3-103556F50E3B}" srcOrd="2" destOrd="0" presId="urn:microsoft.com/office/officeart/2005/8/layout/lProcess2"/>
    <dgm:cxn modelId="{9E0B27BC-E159-4066-AD5D-C3875A8DE6A0}" type="presParOf" srcId="{00188A04-CF3B-48FC-91F3-103556F50E3B}" destId="{96DD4C82-F0BF-4871-81A0-304AF0FE723D}" srcOrd="0" destOrd="0" presId="urn:microsoft.com/office/officeart/2005/8/layout/lProcess2"/>
    <dgm:cxn modelId="{D83D95BE-669F-4826-85FD-D42B479AF5B1}" type="presParOf" srcId="{96DD4C82-F0BF-4871-81A0-304AF0FE723D}" destId="{770CD74D-A177-4162-BC8C-5A189EC1DA29}" srcOrd="0" destOrd="0" presId="urn:microsoft.com/office/officeart/2005/8/layout/lProcess2"/>
    <dgm:cxn modelId="{CEF7158F-C22E-440C-9C33-B78CC3E28E93}" type="presParOf" srcId="{96DD4C82-F0BF-4871-81A0-304AF0FE723D}" destId="{21572FBE-6225-4FAA-BEA5-F0C4E79B1F0F}" srcOrd="1" destOrd="0" presId="urn:microsoft.com/office/officeart/2005/8/layout/lProcess2"/>
    <dgm:cxn modelId="{380670A6-DC79-4BD1-83F6-8DA83C02F7C1}" type="presParOf" srcId="{96DD4C82-F0BF-4871-81A0-304AF0FE723D}" destId="{F3D16003-72CD-4784-B1A7-7664D9CD3CDD}" srcOrd="2" destOrd="0" presId="urn:microsoft.com/office/officeart/2005/8/layout/lProcess2"/>
    <dgm:cxn modelId="{A2043229-B44E-4507-B4BF-AAF04E186A60}" type="presParOf" srcId="{96DD4C82-F0BF-4871-81A0-304AF0FE723D}" destId="{48069C83-C3CD-4B88-B042-6F02C670633D}" srcOrd="3" destOrd="0" presId="urn:microsoft.com/office/officeart/2005/8/layout/lProcess2"/>
    <dgm:cxn modelId="{2A34671B-BEE7-4FE5-A9A3-395106401FE8}" type="presParOf" srcId="{96DD4C82-F0BF-4871-81A0-304AF0FE723D}" destId="{1FADF363-BFA7-47C0-90F8-FD59FB279CAE}" srcOrd="4" destOrd="0" presId="urn:microsoft.com/office/officeart/2005/8/layout/lProcess2"/>
    <dgm:cxn modelId="{1439890E-FDDB-4FA9-984D-D502EF636CCA}" type="presParOf" srcId="{96DD4C82-F0BF-4871-81A0-304AF0FE723D}" destId="{DCE0E215-1526-4AD6-9E86-F27AECD3F0BE}" srcOrd="5" destOrd="0" presId="urn:microsoft.com/office/officeart/2005/8/layout/lProcess2"/>
    <dgm:cxn modelId="{D1853094-8CE7-4C2D-9FA0-0C3FA6E6431B}" type="presParOf" srcId="{96DD4C82-F0BF-4871-81A0-304AF0FE723D}" destId="{801D005F-04EA-43B8-A3D4-E59FF1AE5A26}" srcOrd="6" destOrd="0" presId="urn:microsoft.com/office/officeart/2005/8/layout/lProcess2"/>
    <dgm:cxn modelId="{FBC02FF2-70AA-49FE-B552-F3A1EB1BFFB6}" type="presParOf" srcId="{96DD4C82-F0BF-4871-81A0-304AF0FE723D}" destId="{EF02AE47-5463-4607-868D-EE5895456E88}" srcOrd="7" destOrd="0" presId="urn:microsoft.com/office/officeart/2005/8/layout/lProcess2"/>
    <dgm:cxn modelId="{9919F055-FB42-41E7-9271-5BE3AF0793E8}" type="presParOf" srcId="{96DD4C82-F0BF-4871-81A0-304AF0FE723D}" destId="{08BEF373-258A-483B-BE65-13416910700C}" srcOrd="8" destOrd="0" presId="urn:microsoft.com/office/officeart/2005/8/layout/lProcess2"/>
    <dgm:cxn modelId="{5E9198B3-30F9-4BCD-B4B1-47B02FFD037E}" type="presParOf" srcId="{C72075F8-E21A-472B-8AC4-32D9D0F66BAE}" destId="{7CD735EF-F0A4-4315-98A8-813E026A00B7}" srcOrd="1" destOrd="0" presId="urn:microsoft.com/office/officeart/2005/8/layout/lProcess2"/>
    <dgm:cxn modelId="{1F9B546F-3825-4AB9-8400-2147C3841139}" type="presParOf" srcId="{C72075F8-E21A-472B-8AC4-32D9D0F66BAE}" destId="{E3BB126F-1237-405D-A555-154A6D3F94DA}" srcOrd="2" destOrd="0" presId="urn:microsoft.com/office/officeart/2005/8/layout/lProcess2"/>
    <dgm:cxn modelId="{C766C92E-2744-4484-B350-F99D56935EE8}" type="presParOf" srcId="{E3BB126F-1237-405D-A555-154A6D3F94DA}" destId="{E8E0EE88-95E5-4BF6-B5E3-22195B1EF18F}" srcOrd="0" destOrd="0" presId="urn:microsoft.com/office/officeart/2005/8/layout/lProcess2"/>
    <dgm:cxn modelId="{D3CE799C-2597-48A1-9177-498630AA5B18}" type="presParOf" srcId="{E3BB126F-1237-405D-A555-154A6D3F94DA}" destId="{846E06D4-0BB7-4464-84F5-CA5348589EFC}" srcOrd="1" destOrd="0" presId="urn:microsoft.com/office/officeart/2005/8/layout/lProcess2"/>
    <dgm:cxn modelId="{4FDE947A-9034-4EC3-BD0A-3F51F7867915}" type="presParOf" srcId="{E3BB126F-1237-405D-A555-154A6D3F94DA}" destId="{70731F88-C867-45D4-BA9C-C1A921614842}" srcOrd="2" destOrd="0" presId="urn:microsoft.com/office/officeart/2005/8/layout/lProcess2"/>
    <dgm:cxn modelId="{85B3BCF5-5563-4D79-A4E9-153BCB4E4467}" type="presParOf" srcId="{70731F88-C867-45D4-BA9C-C1A921614842}" destId="{93569732-B296-41A6-B638-1762879C5606}" srcOrd="0" destOrd="0" presId="urn:microsoft.com/office/officeart/2005/8/layout/lProcess2"/>
    <dgm:cxn modelId="{CD82219F-4D6C-4710-A322-503CD9D6243B}" type="presParOf" srcId="{93569732-B296-41A6-B638-1762879C5606}" destId="{7B602807-BCBF-42FE-876D-F518DCE9B2F3}" srcOrd="0" destOrd="0" presId="urn:microsoft.com/office/officeart/2005/8/layout/lProcess2"/>
    <dgm:cxn modelId="{55C83A42-52A4-47A4-A18C-8356AA58BB5F}" type="presParOf" srcId="{93569732-B296-41A6-B638-1762879C5606}" destId="{F31F316B-A679-44D2-ABF4-221668966D3C}" srcOrd="1" destOrd="0" presId="urn:microsoft.com/office/officeart/2005/8/layout/lProcess2"/>
    <dgm:cxn modelId="{46A4B36A-9B1B-46DE-81E9-6F8FF1061B88}" type="presParOf" srcId="{93569732-B296-41A6-B638-1762879C5606}" destId="{10E246A4-BF41-4BEB-92C3-7889370F5AE8}" srcOrd="2" destOrd="0" presId="urn:microsoft.com/office/officeart/2005/8/layout/lProcess2"/>
    <dgm:cxn modelId="{13D51F72-872E-4A61-8D3B-E95D36631103}" type="presParOf" srcId="{93569732-B296-41A6-B638-1762879C5606}" destId="{0E7F250A-ECBD-4E11-9F94-A5359C330FEF}" srcOrd="3" destOrd="0" presId="urn:microsoft.com/office/officeart/2005/8/layout/lProcess2"/>
    <dgm:cxn modelId="{2BB675DB-4BAA-4471-BE66-B5C3D200D17E}" type="presParOf" srcId="{93569732-B296-41A6-B638-1762879C5606}" destId="{7E7D2F2B-4ABA-4ADD-A23E-41C70A59A630}" srcOrd="4" destOrd="0" presId="urn:microsoft.com/office/officeart/2005/8/layout/lProcess2"/>
    <dgm:cxn modelId="{8227AFA6-991D-4F7B-94C9-12DF0AD9DC6D}" type="presParOf" srcId="{93569732-B296-41A6-B638-1762879C5606}" destId="{CD3BF3A7-EDAC-4AC2-BE81-DC0C59347350}" srcOrd="5" destOrd="0" presId="urn:microsoft.com/office/officeart/2005/8/layout/lProcess2"/>
    <dgm:cxn modelId="{E95EBD5F-3D27-4507-B61A-2EE390116C85}" type="presParOf" srcId="{93569732-B296-41A6-B638-1762879C5606}" destId="{261304DD-8C5F-4671-BCF1-ECAF4FE78E8A}" srcOrd="6" destOrd="0" presId="urn:microsoft.com/office/officeart/2005/8/layout/lProcess2"/>
    <dgm:cxn modelId="{4A50307D-73ED-4804-AFA5-54E5BA584867}" type="presParOf" srcId="{93569732-B296-41A6-B638-1762879C5606}" destId="{9FBA2E79-87B1-4334-819C-07B0B2064FA9}" srcOrd="7" destOrd="0" presId="urn:microsoft.com/office/officeart/2005/8/layout/lProcess2"/>
    <dgm:cxn modelId="{98F6CA04-8A93-4FD9-8609-0D70AFB3C53F}" type="presParOf" srcId="{93569732-B296-41A6-B638-1762879C5606}" destId="{AE45A399-C32A-44B3-BE84-25AE0B26FC49}" srcOrd="8" destOrd="0" presId="urn:microsoft.com/office/officeart/2005/8/layout/lProcess2"/>
    <dgm:cxn modelId="{7513DFEC-A32A-4D58-8635-EE1FF80296CB}" type="presParOf" srcId="{93569732-B296-41A6-B638-1762879C5606}" destId="{66ED5173-7C00-407E-B119-D484D1EA8F08}" srcOrd="9" destOrd="0" presId="urn:microsoft.com/office/officeart/2005/8/layout/lProcess2"/>
    <dgm:cxn modelId="{C90CD3E5-9129-4AD9-BCF8-600C248CFB40}" type="presParOf" srcId="{93569732-B296-41A6-B638-1762879C5606}" destId="{47B5050E-E7FB-4B07-B547-9D0B11465837}" srcOrd="10" destOrd="0" presId="urn:microsoft.com/office/officeart/2005/8/layout/lProcess2"/>
    <dgm:cxn modelId="{F5CD6439-221D-4EEF-8178-D0BF1045B902}" type="presParOf" srcId="{93569732-B296-41A6-B638-1762879C5606}" destId="{A388CE83-8F08-4DEB-AE4B-D9E2312E6818}" srcOrd="11" destOrd="0" presId="urn:microsoft.com/office/officeart/2005/8/layout/lProcess2"/>
    <dgm:cxn modelId="{821E87D7-05B5-4314-84EE-8064AD855F41}" type="presParOf" srcId="{93569732-B296-41A6-B638-1762879C5606}" destId="{9DAC5541-BD1F-49EF-AC8F-BDD060466FCD}" srcOrd="12" destOrd="0" presId="urn:microsoft.com/office/officeart/2005/8/layout/lProcess2"/>
    <dgm:cxn modelId="{806F35E1-7ECA-406F-BA26-B42080A6DB2B}" type="presParOf" srcId="{C72075F8-E21A-472B-8AC4-32D9D0F66BAE}" destId="{EF30ECA9-BE31-4E5F-B8C1-0D74E00B00F9}" srcOrd="3" destOrd="0" presId="urn:microsoft.com/office/officeart/2005/8/layout/lProcess2"/>
    <dgm:cxn modelId="{A1C6DAE2-E45A-4F64-916B-AEEB813A2F82}" type="presParOf" srcId="{C72075F8-E21A-472B-8AC4-32D9D0F66BAE}" destId="{75C9BBAC-D370-43DD-ADFC-725C98629937}" srcOrd="4" destOrd="0" presId="urn:microsoft.com/office/officeart/2005/8/layout/lProcess2"/>
    <dgm:cxn modelId="{719EC55D-631D-4A21-BC55-B70F27DF471A}" type="presParOf" srcId="{75C9BBAC-D370-43DD-ADFC-725C98629937}" destId="{0EF5FE5A-573C-4846-9DA8-27BA32D732C4}" srcOrd="0" destOrd="0" presId="urn:microsoft.com/office/officeart/2005/8/layout/lProcess2"/>
    <dgm:cxn modelId="{7470C1C6-2D57-4E2C-8AFA-F986978B9149}" type="presParOf" srcId="{75C9BBAC-D370-43DD-ADFC-725C98629937}" destId="{70D0A524-0E2F-4A6D-AA82-35C468DC96B1}" srcOrd="1" destOrd="0" presId="urn:microsoft.com/office/officeart/2005/8/layout/lProcess2"/>
    <dgm:cxn modelId="{173CF07E-3E19-4DCC-ADF2-69DCF3F541CB}" type="presParOf" srcId="{75C9BBAC-D370-43DD-ADFC-725C98629937}" destId="{3B039785-39D1-4745-AED1-8F6A7D51C43A}" srcOrd="2" destOrd="0" presId="urn:microsoft.com/office/officeart/2005/8/layout/lProcess2"/>
    <dgm:cxn modelId="{0BB05A7C-CF4E-4FE2-8249-8467BFA8F81E}" type="presParOf" srcId="{3B039785-39D1-4745-AED1-8F6A7D51C43A}" destId="{4BDBFE69-0EAB-412B-9820-31D1B22A4BED}" srcOrd="0" destOrd="0" presId="urn:microsoft.com/office/officeart/2005/8/layout/lProcess2"/>
    <dgm:cxn modelId="{BD436AD9-B5C1-4709-A8AE-ADA78D840747}" type="presParOf" srcId="{4BDBFE69-0EAB-412B-9820-31D1B22A4BED}" destId="{6C440DF3-EBA0-4614-8119-C0989E4F061E}" srcOrd="0" destOrd="0" presId="urn:microsoft.com/office/officeart/2005/8/layout/lProcess2"/>
    <dgm:cxn modelId="{9F5715FA-E44C-4630-BA38-3102718DF377}" type="presParOf" srcId="{4BDBFE69-0EAB-412B-9820-31D1B22A4BED}" destId="{7203EF44-465A-4AA9-ACBD-F7305A29C352}" srcOrd="1" destOrd="0" presId="urn:microsoft.com/office/officeart/2005/8/layout/lProcess2"/>
    <dgm:cxn modelId="{B13B52CB-9156-408D-ABD1-97BFF846172E}" type="presParOf" srcId="{4BDBFE69-0EAB-412B-9820-31D1B22A4BED}" destId="{038A974A-E52A-42D5-831B-4368B53F6878}" srcOrd="2" destOrd="0" presId="urn:microsoft.com/office/officeart/2005/8/layout/lProcess2"/>
    <dgm:cxn modelId="{A3DC313B-DC80-415C-AD01-E17EE2FE185B}" type="presParOf" srcId="{4BDBFE69-0EAB-412B-9820-31D1B22A4BED}" destId="{9B39BBFB-EB05-4EF1-AA0B-63491B0F5AF2}" srcOrd="3" destOrd="0" presId="urn:microsoft.com/office/officeart/2005/8/layout/lProcess2"/>
    <dgm:cxn modelId="{81B4FCF8-D9A4-4758-A992-3A1C3FAB9A50}" type="presParOf" srcId="{4BDBFE69-0EAB-412B-9820-31D1B22A4BED}" destId="{F46395AE-76BF-4303-B3B2-5A60CD88CDF9}" srcOrd="4" destOrd="0" presId="urn:microsoft.com/office/officeart/2005/8/layout/lProcess2"/>
    <dgm:cxn modelId="{708A3938-0CE8-4B79-917E-B16AD090A305}" type="presParOf" srcId="{4BDBFE69-0EAB-412B-9820-31D1B22A4BED}" destId="{84DEE7F9-192A-4887-8076-D7E772DBA6E5}" srcOrd="5" destOrd="0" presId="urn:microsoft.com/office/officeart/2005/8/layout/lProcess2"/>
    <dgm:cxn modelId="{99961A55-8DDA-4C2F-93B2-645CF7D2337E}" type="presParOf" srcId="{4BDBFE69-0EAB-412B-9820-31D1B22A4BED}" destId="{16E55105-D578-4393-B0A0-10A0ED236329}"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7E65104-44FF-44E4-B289-ED7241BD8A9D}" type="doc">
      <dgm:prSet loTypeId="urn:microsoft.com/office/officeart/2018/2/layout/IconVerticalSolidList" loCatId="icon" qsTypeId="urn:microsoft.com/office/officeart/2005/8/quickstyle/simple1" qsCatId="simple" csTypeId="urn:microsoft.com/office/officeart/2005/8/colors/colorful5" csCatId="colorful" phldr="1"/>
      <dgm:spPr/>
      <dgm:t>
        <a:bodyPr/>
        <a:lstStyle/>
        <a:p>
          <a:endParaRPr lang="en-US"/>
        </a:p>
      </dgm:t>
    </dgm:pt>
    <dgm:pt modelId="{C1DBF7E0-A849-454C-93F1-37B157BFABB1}">
      <dgm:prSet custT="1"/>
      <dgm:spPr/>
      <dgm:t>
        <a:bodyPr/>
        <a:lstStyle/>
        <a:p>
          <a:pPr>
            <a:lnSpc>
              <a:spcPct val="100000"/>
            </a:lnSpc>
          </a:pPr>
          <a:r>
            <a:rPr lang="en-US" sz="2800"/>
            <a:t>Overview of CCV</a:t>
          </a:r>
        </a:p>
      </dgm:t>
    </dgm:pt>
    <dgm:pt modelId="{45C87446-DBBF-4C07-B1A5-5459E232E629}" type="parTrans" cxnId="{1DC964D2-F775-48E2-B4A8-4373B494A623}">
      <dgm:prSet/>
      <dgm:spPr/>
      <dgm:t>
        <a:bodyPr/>
        <a:lstStyle/>
        <a:p>
          <a:endParaRPr lang="en-US" sz="2800"/>
        </a:p>
      </dgm:t>
    </dgm:pt>
    <dgm:pt modelId="{70EF8AD8-7CD7-479E-9D82-E703AE6E58A5}" type="sibTrans" cxnId="{1DC964D2-F775-48E2-B4A8-4373B494A623}">
      <dgm:prSet/>
      <dgm:spPr/>
      <dgm:t>
        <a:bodyPr/>
        <a:lstStyle/>
        <a:p>
          <a:endParaRPr lang="en-US" sz="2800"/>
        </a:p>
      </dgm:t>
    </dgm:pt>
    <dgm:pt modelId="{0A191A94-D2D2-491D-8408-A6DAA321EB92}">
      <dgm:prSet custT="1"/>
      <dgm:spPr/>
      <dgm:t>
        <a:bodyPr/>
        <a:lstStyle/>
        <a:p>
          <a:pPr>
            <a:lnSpc>
              <a:spcPct val="100000"/>
            </a:lnSpc>
          </a:pPr>
          <a:r>
            <a:rPr lang="en-US" sz="2800"/>
            <a:t>Why CPT?</a:t>
          </a:r>
        </a:p>
      </dgm:t>
    </dgm:pt>
    <dgm:pt modelId="{F631F222-E6FE-4D8B-95BE-B99DE7F8BD1A}" type="parTrans" cxnId="{FA855AF3-B09A-484D-BDC5-422D49510554}">
      <dgm:prSet/>
      <dgm:spPr/>
      <dgm:t>
        <a:bodyPr/>
        <a:lstStyle/>
        <a:p>
          <a:endParaRPr lang="en-US" sz="2800"/>
        </a:p>
      </dgm:t>
    </dgm:pt>
    <dgm:pt modelId="{1F1B8F37-BA3D-4F5D-9BF0-3A60EC83370D}" type="sibTrans" cxnId="{FA855AF3-B09A-484D-BDC5-422D49510554}">
      <dgm:prSet/>
      <dgm:spPr/>
      <dgm:t>
        <a:bodyPr/>
        <a:lstStyle/>
        <a:p>
          <a:endParaRPr lang="en-US" sz="2800"/>
        </a:p>
      </dgm:t>
    </dgm:pt>
    <dgm:pt modelId="{FE70969B-EC5F-44D9-8320-B06D983316FA}">
      <dgm:prSet custT="1"/>
      <dgm:spPr/>
      <dgm:t>
        <a:bodyPr/>
        <a:lstStyle/>
        <a:p>
          <a:pPr>
            <a:lnSpc>
              <a:spcPct val="100000"/>
            </a:lnSpc>
          </a:pPr>
          <a:r>
            <a:rPr lang="en-US" sz="2800"/>
            <a:t>Implementation</a:t>
          </a:r>
        </a:p>
      </dgm:t>
    </dgm:pt>
    <dgm:pt modelId="{5DC5F951-8F0C-4D1C-872F-56789B9131C6}" type="parTrans" cxnId="{15016F8B-6CA2-403C-B0AF-076EF9D92C4B}">
      <dgm:prSet/>
      <dgm:spPr/>
      <dgm:t>
        <a:bodyPr/>
        <a:lstStyle/>
        <a:p>
          <a:endParaRPr lang="en-US" sz="2800"/>
        </a:p>
      </dgm:t>
    </dgm:pt>
    <dgm:pt modelId="{4F2E9F60-032B-4E61-AB24-47EC891501F9}" type="sibTrans" cxnId="{15016F8B-6CA2-403C-B0AF-076EF9D92C4B}">
      <dgm:prSet/>
      <dgm:spPr/>
      <dgm:t>
        <a:bodyPr/>
        <a:lstStyle/>
        <a:p>
          <a:endParaRPr lang="en-US" sz="2800"/>
        </a:p>
      </dgm:t>
    </dgm:pt>
    <dgm:pt modelId="{7A9A5EDD-88F1-40A8-83D3-897FD417E249}">
      <dgm:prSet custT="1"/>
      <dgm:spPr/>
      <dgm:t>
        <a:bodyPr/>
        <a:lstStyle/>
        <a:p>
          <a:pPr>
            <a:lnSpc>
              <a:spcPct val="100000"/>
            </a:lnSpc>
          </a:pPr>
          <a:r>
            <a:rPr lang="en-US" sz="2800"/>
            <a:t>Successes</a:t>
          </a:r>
        </a:p>
      </dgm:t>
    </dgm:pt>
    <dgm:pt modelId="{0F371458-2124-409C-AB2D-D5D4BDC7A0C3}" type="parTrans" cxnId="{5CE028B1-B57B-4BD8-85CD-F3EFF37C6799}">
      <dgm:prSet/>
      <dgm:spPr/>
      <dgm:t>
        <a:bodyPr/>
        <a:lstStyle/>
        <a:p>
          <a:endParaRPr lang="en-US" sz="2800"/>
        </a:p>
      </dgm:t>
    </dgm:pt>
    <dgm:pt modelId="{C3F2D3E9-DAA9-4DCE-9E06-37663513B175}" type="sibTrans" cxnId="{5CE028B1-B57B-4BD8-85CD-F3EFF37C6799}">
      <dgm:prSet/>
      <dgm:spPr/>
      <dgm:t>
        <a:bodyPr/>
        <a:lstStyle/>
        <a:p>
          <a:endParaRPr lang="en-US" sz="2800"/>
        </a:p>
      </dgm:t>
    </dgm:pt>
    <dgm:pt modelId="{54BC6EFD-0728-4D8D-865C-8C2A4FBBAEA4}">
      <dgm:prSet custT="1"/>
      <dgm:spPr/>
      <dgm:t>
        <a:bodyPr/>
        <a:lstStyle/>
        <a:p>
          <a:pPr>
            <a:lnSpc>
              <a:spcPct val="100000"/>
            </a:lnSpc>
          </a:pPr>
          <a:r>
            <a:rPr lang="en-US" sz="2800"/>
            <a:t>Future</a:t>
          </a:r>
        </a:p>
      </dgm:t>
    </dgm:pt>
    <dgm:pt modelId="{4A60D1FB-0D41-46B0-B500-4F89042D6189}" type="parTrans" cxnId="{C7527ABC-306B-42CB-B5C5-A96A4C5AC1EC}">
      <dgm:prSet/>
      <dgm:spPr/>
      <dgm:t>
        <a:bodyPr/>
        <a:lstStyle/>
        <a:p>
          <a:endParaRPr lang="en-US" sz="2800"/>
        </a:p>
      </dgm:t>
    </dgm:pt>
    <dgm:pt modelId="{75DD2465-27AB-4A9A-8BE3-6FA723F6CD19}" type="sibTrans" cxnId="{C7527ABC-306B-42CB-B5C5-A96A4C5AC1EC}">
      <dgm:prSet/>
      <dgm:spPr/>
      <dgm:t>
        <a:bodyPr/>
        <a:lstStyle/>
        <a:p>
          <a:endParaRPr lang="en-US" sz="2800"/>
        </a:p>
      </dgm:t>
    </dgm:pt>
    <dgm:pt modelId="{D61F35A7-526B-47AC-8138-DAE61602124E}" type="pres">
      <dgm:prSet presAssocID="{D7E65104-44FF-44E4-B289-ED7241BD8A9D}" presName="root" presStyleCnt="0">
        <dgm:presLayoutVars>
          <dgm:dir/>
          <dgm:resizeHandles val="exact"/>
        </dgm:presLayoutVars>
      </dgm:prSet>
      <dgm:spPr/>
      <dgm:t>
        <a:bodyPr/>
        <a:lstStyle/>
        <a:p>
          <a:endParaRPr lang="en-US"/>
        </a:p>
      </dgm:t>
    </dgm:pt>
    <dgm:pt modelId="{D36B369F-9B6B-4D88-BD51-A6A6688579DC}" type="pres">
      <dgm:prSet presAssocID="{C1DBF7E0-A849-454C-93F1-37B157BFABB1}" presName="compNode" presStyleCnt="0"/>
      <dgm:spPr/>
    </dgm:pt>
    <dgm:pt modelId="{E574A6BB-C30F-47D7-91C9-8BEAD2A7DEB4}" type="pres">
      <dgm:prSet presAssocID="{C1DBF7E0-A849-454C-93F1-37B157BFABB1}" presName="bgRect" presStyleLbl="bgShp" presStyleIdx="0" presStyleCnt="5"/>
      <dgm:spPr>
        <a:solidFill>
          <a:schemeClr val="tx1">
            <a:lumMod val="10000"/>
            <a:lumOff val="90000"/>
          </a:schemeClr>
        </a:solidFill>
      </dgm:spPr>
    </dgm:pt>
    <dgm:pt modelId="{38AC39F0-BFD0-4919-87C6-FF0D7B593E7D}" type="pres">
      <dgm:prSet presAssocID="{C1DBF7E0-A849-454C-93F1-37B157BFABB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extLst>
        <a:ext uri="{E40237B7-FDA0-4F09-8148-C483321AD2D9}">
          <dgm14:cNvPr xmlns:dgm14="http://schemas.microsoft.com/office/drawing/2010/diagram" id="0" name="" descr="Checkmark"/>
        </a:ext>
      </dgm:extLst>
    </dgm:pt>
    <dgm:pt modelId="{987A570C-0B19-489F-A820-9CDBD6A72599}" type="pres">
      <dgm:prSet presAssocID="{C1DBF7E0-A849-454C-93F1-37B157BFABB1}" presName="spaceRect" presStyleCnt="0"/>
      <dgm:spPr/>
    </dgm:pt>
    <dgm:pt modelId="{68FB1E7C-1149-4A2F-9648-26BCEFB2E405}" type="pres">
      <dgm:prSet presAssocID="{C1DBF7E0-A849-454C-93F1-37B157BFABB1}" presName="parTx" presStyleLbl="revTx" presStyleIdx="0" presStyleCnt="5">
        <dgm:presLayoutVars>
          <dgm:chMax val="0"/>
          <dgm:chPref val="0"/>
        </dgm:presLayoutVars>
      </dgm:prSet>
      <dgm:spPr/>
      <dgm:t>
        <a:bodyPr/>
        <a:lstStyle/>
        <a:p>
          <a:endParaRPr lang="en-US"/>
        </a:p>
      </dgm:t>
    </dgm:pt>
    <dgm:pt modelId="{26D0A2D7-9A85-4000-95DB-4EF3957CCFA6}" type="pres">
      <dgm:prSet presAssocID="{70EF8AD8-7CD7-479E-9D82-E703AE6E58A5}" presName="sibTrans" presStyleCnt="0"/>
      <dgm:spPr/>
    </dgm:pt>
    <dgm:pt modelId="{77C8EE88-9CF1-4CFC-9A9D-109B97D6B984}" type="pres">
      <dgm:prSet presAssocID="{0A191A94-D2D2-491D-8408-A6DAA321EB92}" presName="compNode" presStyleCnt="0"/>
      <dgm:spPr/>
    </dgm:pt>
    <dgm:pt modelId="{FDF6E0EF-3F39-4136-BD54-3B9E023DB62F}" type="pres">
      <dgm:prSet presAssocID="{0A191A94-D2D2-491D-8408-A6DAA321EB92}" presName="bgRect" presStyleLbl="bgShp" presStyleIdx="1" presStyleCnt="5"/>
      <dgm:spPr>
        <a:solidFill>
          <a:schemeClr val="tx1">
            <a:lumMod val="10000"/>
            <a:lumOff val="90000"/>
          </a:schemeClr>
        </a:solidFill>
      </dgm:spPr>
    </dgm:pt>
    <dgm:pt modelId="{7433809A-6D94-4EBE-8621-E806CBAB46EB}" type="pres">
      <dgm:prSet presAssocID="{0A191A94-D2D2-491D-8408-A6DAA321EB92}"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xmlns="" r:embed="rId4"/>
              </a:ext>
            </a:extLst>
          </a:blip>
          <a:srcRect/>
          <a:stretch>
            <a:fillRect/>
          </a:stretch>
        </a:blipFill>
      </dgm:spPr>
      <dgm:extLst>
        <a:ext uri="{E40237B7-FDA0-4F09-8148-C483321AD2D9}">
          <dgm14:cNvPr xmlns:dgm14="http://schemas.microsoft.com/office/drawing/2010/diagram" id="0" name="" descr="Question Mark with solid fill"/>
        </a:ext>
      </dgm:extLst>
    </dgm:pt>
    <dgm:pt modelId="{E7BC3335-6CE1-42E8-A925-00AEAF04B236}" type="pres">
      <dgm:prSet presAssocID="{0A191A94-D2D2-491D-8408-A6DAA321EB92}" presName="spaceRect" presStyleCnt="0"/>
      <dgm:spPr/>
    </dgm:pt>
    <dgm:pt modelId="{160D167E-1ACD-4CF7-AEAA-E45B2F3EF76B}" type="pres">
      <dgm:prSet presAssocID="{0A191A94-D2D2-491D-8408-A6DAA321EB92}" presName="parTx" presStyleLbl="revTx" presStyleIdx="1" presStyleCnt="5">
        <dgm:presLayoutVars>
          <dgm:chMax val="0"/>
          <dgm:chPref val="0"/>
        </dgm:presLayoutVars>
      </dgm:prSet>
      <dgm:spPr/>
      <dgm:t>
        <a:bodyPr/>
        <a:lstStyle/>
        <a:p>
          <a:endParaRPr lang="en-US"/>
        </a:p>
      </dgm:t>
    </dgm:pt>
    <dgm:pt modelId="{98921CBA-AFE1-42D9-987D-E34C8BC9A420}" type="pres">
      <dgm:prSet presAssocID="{1F1B8F37-BA3D-4F5D-9BF0-3A60EC83370D}" presName="sibTrans" presStyleCnt="0"/>
      <dgm:spPr/>
    </dgm:pt>
    <dgm:pt modelId="{C58F6B79-3DAD-42FC-8A5B-ADC0569AF77D}" type="pres">
      <dgm:prSet presAssocID="{FE70969B-EC5F-44D9-8320-B06D983316FA}" presName="compNode" presStyleCnt="0"/>
      <dgm:spPr/>
    </dgm:pt>
    <dgm:pt modelId="{E9C1378B-BC78-474E-A343-AC3DEF42E6A1}" type="pres">
      <dgm:prSet presAssocID="{FE70969B-EC5F-44D9-8320-B06D983316FA}" presName="bgRect" presStyleLbl="bgShp" presStyleIdx="2" presStyleCnt="5"/>
      <dgm:spPr>
        <a:solidFill>
          <a:schemeClr val="tx1">
            <a:lumMod val="10000"/>
            <a:lumOff val="90000"/>
          </a:schemeClr>
        </a:solidFill>
      </dgm:spPr>
    </dgm:pt>
    <dgm:pt modelId="{F0E3E7CE-C808-4490-B2E6-EA1A87B500EC}" type="pres">
      <dgm:prSet presAssocID="{FE70969B-EC5F-44D9-8320-B06D983316F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dgm:spPr>
      <dgm:extLst>
        <a:ext uri="{E40237B7-FDA0-4F09-8148-C483321AD2D9}">
          <dgm14:cNvPr xmlns:dgm14="http://schemas.microsoft.com/office/drawing/2010/diagram" id="0" name="" descr="Arrow Circle"/>
        </a:ext>
      </dgm:extLst>
    </dgm:pt>
    <dgm:pt modelId="{E15049FC-77A3-46A8-81C3-8D41EDA84833}" type="pres">
      <dgm:prSet presAssocID="{FE70969B-EC5F-44D9-8320-B06D983316FA}" presName="spaceRect" presStyleCnt="0"/>
      <dgm:spPr/>
    </dgm:pt>
    <dgm:pt modelId="{AAFE53EC-F576-4B0F-94DA-B698FC2BF751}" type="pres">
      <dgm:prSet presAssocID="{FE70969B-EC5F-44D9-8320-B06D983316FA}" presName="parTx" presStyleLbl="revTx" presStyleIdx="2" presStyleCnt="5">
        <dgm:presLayoutVars>
          <dgm:chMax val="0"/>
          <dgm:chPref val="0"/>
        </dgm:presLayoutVars>
      </dgm:prSet>
      <dgm:spPr/>
      <dgm:t>
        <a:bodyPr/>
        <a:lstStyle/>
        <a:p>
          <a:endParaRPr lang="en-US"/>
        </a:p>
      </dgm:t>
    </dgm:pt>
    <dgm:pt modelId="{9A91C09E-8C96-4365-8E59-C720A5B17418}" type="pres">
      <dgm:prSet presAssocID="{4F2E9F60-032B-4E61-AB24-47EC891501F9}" presName="sibTrans" presStyleCnt="0"/>
      <dgm:spPr/>
    </dgm:pt>
    <dgm:pt modelId="{D0BD0896-27CA-4D47-A782-DF4F4C7095F1}" type="pres">
      <dgm:prSet presAssocID="{7A9A5EDD-88F1-40A8-83D3-897FD417E249}" presName="compNode" presStyleCnt="0"/>
      <dgm:spPr/>
    </dgm:pt>
    <dgm:pt modelId="{9543E79C-317F-48DB-8B7E-800DB3841F55}" type="pres">
      <dgm:prSet presAssocID="{7A9A5EDD-88F1-40A8-83D3-897FD417E249}" presName="bgRect" presStyleLbl="bgShp" presStyleIdx="3" presStyleCnt="5"/>
      <dgm:spPr>
        <a:solidFill>
          <a:schemeClr val="tx1">
            <a:lumMod val="10000"/>
            <a:lumOff val="90000"/>
          </a:schemeClr>
        </a:solidFill>
      </dgm:spPr>
    </dgm:pt>
    <dgm:pt modelId="{1F25DBA0-CA0E-4CD1-8AC4-10A85C77C0C7}" type="pres">
      <dgm:prSet presAssocID="{7A9A5EDD-88F1-40A8-83D3-897FD417E24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dgm:spPr>
      <dgm:extLst>
        <a:ext uri="{E40237B7-FDA0-4F09-8148-C483321AD2D9}">
          <dgm14:cNvPr xmlns:dgm14="http://schemas.microsoft.com/office/drawing/2010/diagram" id="0" name="" descr="Trophy"/>
        </a:ext>
      </dgm:extLst>
    </dgm:pt>
    <dgm:pt modelId="{02EC46B6-B17D-4256-80CF-D96BD17DA2A9}" type="pres">
      <dgm:prSet presAssocID="{7A9A5EDD-88F1-40A8-83D3-897FD417E249}" presName="spaceRect" presStyleCnt="0"/>
      <dgm:spPr/>
    </dgm:pt>
    <dgm:pt modelId="{EB3EB2A9-9CCC-4EDC-A200-15F3B6498442}" type="pres">
      <dgm:prSet presAssocID="{7A9A5EDD-88F1-40A8-83D3-897FD417E249}" presName="parTx" presStyleLbl="revTx" presStyleIdx="3" presStyleCnt="5">
        <dgm:presLayoutVars>
          <dgm:chMax val="0"/>
          <dgm:chPref val="0"/>
        </dgm:presLayoutVars>
      </dgm:prSet>
      <dgm:spPr/>
      <dgm:t>
        <a:bodyPr/>
        <a:lstStyle/>
        <a:p>
          <a:endParaRPr lang="en-US"/>
        </a:p>
      </dgm:t>
    </dgm:pt>
    <dgm:pt modelId="{252DFC11-7EA0-43B8-BD76-D4781853CB62}" type="pres">
      <dgm:prSet presAssocID="{C3F2D3E9-DAA9-4DCE-9E06-37663513B175}" presName="sibTrans" presStyleCnt="0"/>
      <dgm:spPr/>
    </dgm:pt>
    <dgm:pt modelId="{E733743F-027D-45B4-BF13-F564F4A8CBA7}" type="pres">
      <dgm:prSet presAssocID="{54BC6EFD-0728-4D8D-865C-8C2A4FBBAEA4}" presName="compNode" presStyleCnt="0"/>
      <dgm:spPr/>
    </dgm:pt>
    <dgm:pt modelId="{35555BA3-C72A-49F6-9D91-F5F19974865E}" type="pres">
      <dgm:prSet presAssocID="{54BC6EFD-0728-4D8D-865C-8C2A4FBBAEA4}" presName="bgRect" presStyleLbl="bgShp" presStyleIdx="4" presStyleCnt="5"/>
      <dgm:spPr>
        <a:solidFill>
          <a:schemeClr val="tx1">
            <a:lumMod val="10000"/>
            <a:lumOff val="90000"/>
          </a:schemeClr>
        </a:solidFill>
      </dgm:spPr>
    </dgm:pt>
    <dgm:pt modelId="{03C7EA1D-B94F-48CC-AFA8-6C6F5826BAF4}" type="pres">
      <dgm:prSet presAssocID="{54BC6EFD-0728-4D8D-865C-8C2A4FBBAEA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dgm:spPr>
      <dgm:extLst>
        <a:ext uri="{E40237B7-FDA0-4F09-8148-C483321AD2D9}">
          <dgm14:cNvPr xmlns:dgm14="http://schemas.microsoft.com/office/drawing/2010/diagram" id="0" name="" descr="Head with Gears"/>
        </a:ext>
      </dgm:extLst>
    </dgm:pt>
    <dgm:pt modelId="{58A7BFDE-EBEB-4E69-9D04-BB3048CF9EF8}" type="pres">
      <dgm:prSet presAssocID="{54BC6EFD-0728-4D8D-865C-8C2A4FBBAEA4}" presName="spaceRect" presStyleCnt="0"/>
      <dgm:spPr/>
    </dgm:pt>
    <dgm:pt modelId="{C351AEB2-853C-4108-A03A-D7A1E6D08ED6}" type="pres">
      <dgm:prSet presAssocID="{54BC6EFD-0728-4D8D-865C-8C2A4FBBAEA4}" presName="parTx" presStyleLbl="revTx" presStyleIdx="4" presStyleCnt="5">
        <dgm:presLayoutVars>
          <dgm:chMax val="0"/>
          <dgm:chPref val="0"/>
        </dgm:presLayoutVars>
      </dgm:prSet>
      <dgm:spPr/>
      <dgm:t>
        <a:bodyPr/>
        <a:lstStyle/>
        <a:p>
          <a:endParaRPr lang="en-US"/>
        </a:p>
      </dgm:t>
    </dgm:pt>
  </dgm:ptLst>
  <dgm:cxnLst>
    <dgm:cxn modelId="{1DC964D2-F775-48E2-B4A8-4373B494A623}" srcId="{D7E65104-44FF-44E4-B289-ED7241BD8A9D}" destId="{C1DBF7E0-A849-454C-93F1-37B157BFABB1}" srcOrd="0" destOrd="0" parTransId="{45C87446-DBBF-4C07-B1A5-5459E232E629}" sibTransId="{70EF8AD8-7CD7-479E-9D82-E703AE6E58A5}"/>
    <dgm:cxn modelId="{5CE028B1-B57B-4BD8-85CD-F3EFF37C6799}" srcId="{D7E65104-44FF-44E4-B289-ED7241BD8A9D}" destId="{7A9A5EDD-88F1-40A8-83D3-897FD417E249}" srcOrd="3" destOrd="0" parTransId="{0F371458-2124-409C-AB2D-D5D4BDC7A0C3}" sibTransId="{C3F2D3E9-DAA9-4DCE-9E06-37663513B175}"/>
    <dgm:cxn modelId="{C7527ABC-306B-42CB-B5C5-A96A4C5AC1EC}" srcId="{D7E65104-44FF-44E4-B289-ED7241BD8A9D}" destId="{54BC6EFD-0728-4D8D-865C-8C2A4FBBAEA4}" srcOrd="4" destOrd="0" parTransId="{4A60D1FB-0D41-46B0-B500-4F89042D6189}" sibTransId="{75DD2465-27AB-4A9A-8BE3-6FA723F6CD19}"/>
    <dgm:cxn modelId="{FA855AF3-B09A-484D-BDC5-422D49510554}" srcId="{D7E65104-44FF-44E4-B289-ED7241BD8A9D}" destId="{0A191A94-D2D2-491D-8408-A6DAA321EB92}" srcOrd="1" destOrd="0" parTransId="{F631F222-E6FE-4D8B-95BE-B99DE7F8BD1A}" sibTransId="{1F1B8F37-BA3D-4F5D-9BF0-3A60EC83370D}"/>
    <dgm:cxn modelId="{DAE08562-0A66-400D-8B3B-18A98B2F0CC3}" type="presOf" srcId="{FE70969B-EC5F-44D9-8320-B06D983316FA}" destId="{AAFE53EC-F576-4B0F-94DA-B698FC2BF751}" srcOrd="0" destOrd="0" presId="urn:microsoft.com/office/officeart/2018/2/layout/IconVerticalSolidList"/>
    <dgm:cxn modelId="{E131BB16-9564-4BC4-A471-04ACE4EF465A}" type="presOf" srcId="{54BC6EFD-0728-4D8D-865C-8C2A4FBBAEA4}" destId="{C351AEB2-853C-4108-A03A-D7A1E6D08ED6}" srcOrd="0" destOrd="0" presId="urn:microsoft.com/office/officeart/2018/2/layout/IconVerticalSolidList"/>
    <dgm:cxn modelId="{15016F8B-6CA2-403C-B0AF-076EF9D92C4B}" srcId="{D7E65104-44FF-44E4-B289-ED7241BD8A9D}" destId="{FE70969B-EC5F-44D9-8320-B06D983316FA}" srcOrd="2" destOrd="0" parTransId="{5DC5F951-8F0C-4D1C-872F-56789B9131C6}" sibTransId="{4F2E9F60-032B-4E61-AB24-47EC891501F9}"/>
    <dgm:cxn modelId="{0CE3EC22-CB2C-440A-A288-B7EEE42C2686}" type="presOf" srcId="{D7E65104-44FF-44E4-B289-ED7241BD8A9D}" destId="{D61F35A7-526B-47AC-8138-DAE61602124E}" srcOrd="0" destOrd="0" presId="urn:microsoft.com/office/officeart/2018/2/layout/IconVerticalSolidList"/>
    <dgm:cxn modelId="{66B77566-8610-49F9-9CE3-3DFB117BDF8D}" type="presOf" srcId="{0A191A94-D2D2-491D-8408-A6DAA321EB92}" destId="{160D167E-1ACD-4CF7-AEAA-E45B2F3EF76B}" srcOrd="0" destOrd="0" presId="urn:microsoft.com/office/officeart/2018/2/layout/IconVerticalSolidList"/>
    <dgm:cxn modelId="{F2F9C929-6E09-4F43-B322-4990F877A535}" type="presOf" srcId="{7A9A5EDD-88F1-40A8-83D3-897FD417E249}" destId="{EB3EB2A9-9CCC-4EDC-A200-15F3B6498442}" srcOrd="0" destOrd="0" presId="urn:microsoft.com/office/officeart/2018/2/layout/IconVerticalSolidList"/>
    <dgm:cxn modelId="{16A02EC6-486D-40A1-9D44-801711D0C072}" type="presOf" srcId="{C1DBF7E0-A849-454C-93F1-37B157BFABB1}" destId="{68FB1E7C-1149-4A2F-9648-26BCEFB2E405}" srcOrd="0" destOrd="0" presId="urn:microsoft.com/office/officeart/2018/2/layout/IconVerticalSolidList"/>
    <dgm:cxn modelId="{49637D23-E308-4BA6-BDCE-89886B3AF1C5}" type="presParOf" srcId="{D61F35A7-526B-47AC-8138-DAE61602124E}" destId="{D36B369F-9B6B-4D88-BD51-A6A6688579DC}" srcOrd="0" destOrd="0" presId="urn:microsoft.com/office/officeart/2018/2/layout/IconVerticalSolidList"/>
    <dgm:cxn modelId="{B1D94BD3-5381-491F-BD48-981EF93016BD}" type="presParOf" srcId="{D36B369F-9B6B-4D88-BD51-A6A6688579DC}" destId="{E574A6BB-C30F-47D7-91C9-8BEAD2A7DEB4}" srcOrd="0" destOrd="0" presId="urn:microsoft.com/office/officeart/2018/2/layout/IconVerticalSolidList"/>
    <dgm:cxn modelId="{A1E0B991-D768-46DA-B9D9-A17C1F63D106}" type="presParOf" srcId="{D36B369F-9B6B-4D88-BD51-A6A6688579DC}" destId="{38AC39F0-BFD0-4919-87C6-FF0D7B593E7D}" srcOrd="1" destOrd="0" presId="urn:microsoft.com/office/officeart/2018/2/layout/IconVerticalSolidList"/>
    <dgm:cxn modelId="{70D52EAB-4424-4906-8D34-3DCE61D65C5B}" type="presParOf" srcId="{D36B369F-9B6B-4D88-BD51-A6A6688579DC}" destId="{987A570C-0B19-489F-A820-9CDBD6A72599}" srcOrd="2" destOrd="0" presId="urn:microsoft.com/office/officeart/2018/2/layout/IconVerticalSolidList"/>
    <dgm:cxn modelId="{DCBCA861-7B00-498F-8E80-D07FC28C92DC}" type="presParOf" srcId="{D36B369F-9B6B-4D88-BD51-A6A6688579DC}" destId="{68FB1E7C-1149-4A2F-9648-26BCEFB2E405}" srcOrd="3" destOrd="0" presId="urn:microsoft.com/office/officeart/2018/2/layout/IconVerticalSolidList"/>
    <dgm:cxn modelId="{2AE89148-BB11-4D26-9B71-BC8C427DC3A0}" type="presParOf" srcId="{D61F35A7-526B-47AC-8138-DAE61602124E}" destId="{26D0A2D7-9A85-4000-95DB-4EF3957CCFA6}" srcOrd="1" destOrd="0" presId="urn:microsoft.com/office/officeart/2018/2/layout/IconVerticalSolidList"/>
    <dgm:cxn modelId="{BC480890-1C51-4601-93DF-123A43C33195}" type="presParOf" srcId="{D61F35A7-526B-47AC-8138-DAE61602124E}" destId="{77C8EE88-9CF1-4CFC-9A9D-109B97D6B984}" srcOrd="2" destOrd="0" presId="urn:microsoft.com/office/officeart/2018/2/layout/IconVerticalSolidList"/>
    <dgm:cxn modelId="{A0BF6B9F-D9C9-4F36-B60C-028D22F5C6A1}" type="presParOf" srcId="{77C8EE88-9CF1-4CFC-9A9D-109B97D6B984}" destId="{FDF6E0EF-3F39-4136-BD54-3B9E023DB62F}" srcOrd="0" destOrd="0" presId="urn:microsoft.com/office/officeart/2018/2/layout/IconVerticalSolidList"/>
    <dgm:cxn modelId="{5A8DB353-2390-4AF7-87CD-44C0397B49E8}" type="presParOf" srcId="{77C8EE88-9CF1-4CFC-9A9D-109B97D6B984}" destId="{7433809A-6D94-4EBE-8621-E806CBAB46EB}" srcOrd="1" destOrd="0" presId="urn:microsoft.com/office/officeart/2018/2/layout/IconVerticalSolidList"/>
    <dgm:cxn modelId="{6C56ED33-4EC9-4102-ABFB-F44C6FDA8E98}" type="presParOf" srcId="{77C8EE88-9CF1-4CFC-9A9D-109B97D6B984}" destId="{E7BC3335-6CE1-42E8-A925-00AEAF04B236}" srcOrd="2" destOrd="0" presId="urn:microsoft.com/office/officeart/2018/2/layout/IconVerticalSolidList"/>
    <dgm:cxn modelId="{DF215583-5882-4FC9-B1FD-5903FEE59088}" type="presParOf" srcId="{77C8EE88-9CF1-4CFC-9A9D-109B97D6B984}" destId="{160D167E-1ACD-4CF7-AEAA-E45B2F3EF76B}" srcOrd="3" destOrd="0" presId="urn:microsoft.com/office/officeart/2018/2/layout/IconVerticalSolidList"/>
    <dgm:cxn modelId="{96917907-ED88-45B7-9860-DE68BA336341}" type="presParOf" srcId="{D61F35A7-526B-47AC-8138-DAE61602124E}" destId="{98921CBA-AFE1-42D9-987D-E34C8BC9A420}" srcOrd="3" destOrd="0" presId="urn:microsoft.com/office/officeart/2018/2/layout/IconVerticalSolidList"/>
    <dgm:cxn modelId="{2B9FFA7C-8BF1-4785-BB16-ACB94FB1CCDC}" type="presParOf" srcId="{D61F35A7-526B-47AC-8138-DAE61602124E}" destId="{C58F6B79-3DAD-42FC-8A5B-ADC0569AF77D}" srcOrd="4" destOrd="0" presId="urn:microsoft.com/office/officeart/2018/2/layout/IconVerticalSolidList"/>
    <dgm:cxn modelId="{B4561F66-40EC-4BEF-9637-ED26AF360975}" type="presParOf" srcId="{C58F6B79-3DAD-42FC-8A5B-ADC0569AF77D}" destId="{E9C1378B-BC78-474E-A343-AC3DEF42E6A1}" srcOrd="0" destOrd="0" presId="urn:microsoft.com/office/officeart/2018/2/layout/IconVerticalSolidList"/>
    <dgm:cxn modelId="{16901563-32AA-4E69-8EAC-9B1C4E683E36}" type="presParOf" srcId="{C58F6B79-3DAD-42FC-8A5B-ADC0569AF77D}" destId="{F0E3E7CE-C808-4490-B2E6-EA1A87B500EC}" srcOrd="1" destOrd="0" presId="urn:microsoft.com/office/officeart/2018/2/layout/IconVerticalSolidList"/>
    <dgm:cxn modelId="{2107E378-1892-40B0-BC8F-2CEDE8FAA7FD}" type="presParOf" srcId="{C58F6B79-3DAD-42FC-8A5B-ADC0569AF77D}" destId="{E15049FC-77A3-46A8-81C3-8D41EDA84833}" srcOrd="2" destOrd="0" presId="urn:microsoft.com/office/officeart/2018/2/layout/IconVerticalSolidList"/>
    <dgm:cxn modelId="{B275911B-22B1-41A3-9D97-868BDC509B46}" type="presParOf" srcId="{C58F6B79-3DAD-42FC-8A5B-ADC0569AF77D}" destId="{AAFE53EC-F576-4B0F-94DA-B698FC2BF751}" srcOrd="3" destOrd="0" presId="urn:microsoft.com/office/officeart/2018/2/layout/IconVerticalSolidList"/>
    <dgm:cxn modelId="{B326F1E4-3F86-4602-9FE4-E827F0ECBDF5}" type="presParOf" srcId="{D61F35A7-526B-47AC-8138-DAE61602124E}" destId="{9A91C09E-8C96-4365-8E59-C720A5B17418}" srcOrd="5" destOrd="0" presId="urn:microsoft.com/office/officeart/2018/2/layout/IconVerticalSolidList"/>
    <dgm:cxn modelId="{77D0135A-8B6F-452F-BA33-57C6046D76D1}" type="presParOf" srcId="{D61F35A7-526B-47AC-8138-DAE61602124E}" destId="{D0BD0896-27CA-4D47-A782-DF4F4C7095F1}" srcOrd="6" destOrd="0" presId="urn:microsoft.com/office/officeart/2018/2/layout/IconVerticalSolidList"/>
    <dgm:cxn modelId="{A249AD6C-5891-4C4D-9CA4-DA141A281C90}" type="presParOf" srcId="{D0BD0896-27CA-4D47-A782-DF4F4C7095F1}" destId="{9543E79C-317F-48DB-8B7E-800DB3841F55}" srcOrd="0" destOrd="0" presId="urn:microsoft.com/office/officeart/2018/2/layout/IconVerticalSolidList"/>
    <dgm:cxn modelId="{F2F3A13A-AF8D-4CBF-8F35-24CAC35200AE}" type="presParOf" srcId="{D0BD0896-27CA-4D47-A782-DF4F4C7095F1}" destId="{1F25DBA0-CA0E-4CD1-8AC4-10A85C77C0C7}" srcOrd="1" destOrd="0" presId="urn:microsoft.com/office/officeart/2018/2/layout/IconVerticalSolidList"/>
    <dgm:cxn modelId="{720621A6-B0BC-4511-91AD-AF14FEC8C57E}" type="presParOf" srcId="{D0BD0896-27CA-4D47-A782-DF4F4C7095F1}" destId="{02EC46B6-B17D-4256-80CF-D96BD17DA2A9}" srcOrd="2" destOrd="0" presId="urn:microsoft.com/office/officeart/2018/2/layout/IconVerticalSolidList"/>
    <dgm:cxn modelId="{C3D39179-ED69-4E68-A558-716B479C1452}" type="presParOf" srcId="{D0BD0896-27CA-4D47-A782-DF4F4C7095F1}" destId="{EB3EB2A9-9CCC-4EDC-A200-15F3B6498442}" srcOrd="3" destOrd="0" presId="urn:microsoft.com/office/officeart/2018/2/layout/IconVerticalSolidList"/>
    <dgm:cxn modelId="{51F4827E-7E51-4A93-B0CE-94BE4EB48559}" type="presParOf" srcId="{D61F35A7-526B-47AC-8138-DAE61602124E}" destId="{252DFC11-7EA0-43B8-BD76-D4781853CB62}" srcOrd="7" destOrd="0" presId="urn:microsoft.com/office/officeart/2018/2/layout/IconVerticalSolidList"/>
    <dgm:cxn modelId="{6EEAE6CD-54E7-43BF-9BFE-05B12AAA6E3F}" type="presParOf" srcId="{D61F35A7-526B-47AC-8138-DAE61602124E}" destId="{E733743F-027D-45B4-BF13-F564F4A8CBA7}" srcOrd="8" destOrd="0" presId="urn:microsoft.com/office/officeart/2018/2/layout/IconVerticalSolidList"/>
    <dgm:cxn modelId="{07734199-4D97-452B-B47F-73388CC7864C}" type="presParOf" srcId="{E733743F-027D-45B4-BF13-F564F4A8CBA7}" destId="{35555BA3-C72A-49F6-9D91-F5F19974865E}" srcOrd="0" destOrd="0" presId="urn:microsoft.com/office/officeart/2018/2/layout/IconVerticalSolidList"/>
    <dgm:cxn modelId="{FDB73176-A84F-4333-9512-1D2C2C250F25}" type="presParOf" srcId="{E733743F-027D-45B4-BF13-F564F4A8CBA7}" destId="{03C7EA1D-B94F-48CC-AFA8-6C6F5826BAF4}" srcOrd="1" destOrd="0" presId="urn:microsoft.com/office/officeart/2018/2/layout/IconVerticalSolidList"/>
    <dgm:cxn modelId="{D57B195F-6128-456A-BF6D-362350280913}" type="presParOf" srcId="{E733743F-027D-45B4-BF13-F564F4A8CBA7}" destId="{58A7BFDE-EBEB-4E69-9D04-BB3048CF9EF8}" srcOrd="2" destOrd="0" presId="urn:microsoft.com/office/officeart/2018/2/layout/IconVerticalSolidList"/>
    <dgm:cxn modelId="{BF49B7C6-7E64-4342-A00F-0CF31B99D96D}" type="presParOf" srcId="{E733743F-027D-45B4-BF13-F564F4A8CBA7}" destId="{C351AEB2-853C-4108-A03A-D7A1E6D08ED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5D5D912-D812-4285-91FB-D43D9E4D8864}" type="doc">
      <dgm:prSet loTypeId="urn:microsoft.com/office/officeart/2005/8/layout/pyramid1" loCatId="pyramid" qsTypeId="urn:microsoft.com/office/officeart/2005/8/quickstyle/simple1" qsCatId="simple" csTypeId="urn:microsoft.com/office/officeart/2005/8/colors/colorful3" csCatId="colorful" phldr="1"/>
      <dgm:spPr/>
    </dgm:pt>
    <dgm:pt modelId="{9EA7E70A-32C5-4172-AF32-0241D244B084}">
      <dgm:prSet phldrT="[Text]"/>
      <dgm:spPr/>
      <dgm:t>
        <a:bodyPr/>
        <a:lstStyle/>
        <a:p>
          <a:r>
            <a:rPr lang="en-US" dirty="0"/>
            <a:t>Supervisors</a:t>
          </a:r>
        </a:p>
      </dgm:t>
    </dgm:pt>
    <dgm:pt modelId="{343EA7D1-1216-4F5A-ADE5-91EF5BE4AD94}" type="parTrans" cxnId="{A01BFB77-AE69-4B3D-808A-C1ED15D377FA}">
      <dgm:prSet/>
      <dgm:spPr/>
      <dgm:t>
        <a:bodyPr/>
        <a:lstStyle/>
        <a:p>
          <a:endParaRPr lang="en-US"/>
        </a:p>
      </dgm:t>
    </dgm:pt>
    <dgm:pt modelId="{F2F59B06-5230-44F7-B28F-59F3514F0206}" type="sibTrans" cxnId="{A01BFB77-AE69-4B3D-808A-C1ED15D377FA}">
      <dgm:prSet/>
      <dgm:spPr/>
      <dgm:t>
        <a:bodyPr/>
        <a:lstStyle/>
        <a:p>
          <a:endParaRPr lang="en-US"/>
        </a:p>
      </dgm:t>
    </dgm:pt>
    <dgm:pt modelId="{D045E6CD-CDB6-40FA-95AF-49CB550278EB}">
      <dgm:prSet phldrT="[Text]"/>
      <dgm:spPr/>
      <dgm:t>
        <a:bodyPr/>
        <a:lstStyle/>
        <a:p>
          <a:r>
            <a:rPr lang="en-US" dirty="0"/>
            <a:t>Technical Positions</a:t>
          </a:r>
        </a:p>
      </dgm:t>
    </dgm:pt>
    <dgm:pt modelId="{E71D698B-468B-4F50-BEAA-5D61A2450EF8}" type="parTrans" cxnId="{BEE29946-DD18-487E-8F76-26F54F062293}">
      <dgm:prSet/>
      <dgm:spPr/>
      <dgm:t>
        <a:bodyPr/>
        <a:lstStyle/>
        <a:p>
          <a:endParaRPr lang="en-US"/>
        </a:p>
      </dgm:t>
    </dgm:pt>
    <dgm:pt modelId="{42C2DED8-09F9-45D6-AF56-3284FE0847B8}" type="sibTrans" cxnId="{BEE29946-DD18-487E-8F76-26F54F062293}">
      <dgm:prSet/>
      <dgm:spPr/>
      <dgm:t>
        <a:bodyPr/>
        <a:lstStyle/>
        <a:p>
          <a:endParaRPr lang="en-US"/>
        </a:p>
      </dgm:t>
    </dgm:pt>
    <dgm:pt modelId="{337D8515-6A7F-4182-99F3-50F63E925518}">
      <dgm:prSet phldrT="[Text]"/>
      <dgm:spPr/>
      <dgm:t>
        <a:bodyPr/>
        <a:lstStyle/>
        <a:p>
          <a:r>
            <a:rPr lang="en-US" dirty="0"/>
            <a:t>Production Workers</a:t>
          </a:r>
        </a:p>
      </dgm:t>
    </dgm:pt>
    <dgm:pt modelId="{72A8646A-E4B1-48B4-9798-3042178B1C3C}" type="parTrans" cxnId="{FF12FFE8-8F32-4F4B-8BA6-D304EAD40756}">
      <dgm:prSet/>
      <dgm:spPr/>
      <dgm:t>
        <a:bodyPr/>
        <a:lstStyle/>
        <a:p>
          <a:endParaRPr lang="en-US"/>
        </a:p>
      </dgm:t>
    </dgm:pt>
    <dgm:pt modelId="{2782F2D1-2B23-4FCA-9DDB-507874E9005E}" type="sibTrans" cxnId="{FF12FFE8-8F32-4F4B-8BA6-D304EAD40756}">
      <dgm:prSet/>
      <dgm:spPr/>
      <dgm:t>
        <a:bodyPr/>
        <a:lstStyle/>
        <a:p>
          <a:endParaRPr lang="en-US"/>
        </a:p>
      </dgm:t>
    </dgm:pt>
    <dgm:pt modelId="{E52131BE-9A51-48F0-9404-F90B05912D5A}" type="pres">
      <dgm:prSet presAssocID="{C5D5D912-D812-4285-91FB-D43D9E4D8864}" presName="Name0" presStyleCnt="0">
        <dgm:presLayoutVars>
          <dgm:dir/>
          <dgm:animLvl val="lvl"/>
          <dgm:resizeHandles val="exact"/>
        </dgm:presLayoutVars>
      </dgm:prSet>
      <dgm:spPr/>
    </dgm:pt>
    <dgm:pt modelId="{F159D77D-1685-43CA-8047-CA95414634B6}" type="pres">
      <dgm:prSet presAssocID="{9EA7E70A-32C5-4172-AF32-0241D244B084}" presName="Name8" presStyleCnt="0"/>
      <dgm:spPr/>
    </dgm:pt>
    <dgm:pt modelId="{525633D3-EAEB-4355-B0AA-C7726BC1B2E4}" type="pres">
      <dgm:prSet presAssocID="{9EA7E70A-32C5-4172-AF32-0241D244B084}" presName="level" presStyleLbl="node1" presStyleIdx="0" presStyleCnt="3">
        <dgm:presLayoutVars>
          <dgm:chMax val="1"/>
          <dgm:bulletEnabled val="1"/>
        </dgm:presLayoutVars>
      </dgm:prSet>
      <dgm:spPr/>
      <dgm:t>
        <a:bodyPr/>
        <a:lstStyle/>
        <a:p>
          <a:endParaRPr lang="en-US"/>
        </a:p>
      </dgm:t>
    </dgm:pt>
    <dgm:pt modelId="{7253D6C2-F580-4051-AD43-C0E47B5C1AF7}" type="pres">
      <dgm:prSet presAssocID="{9EA7E70A-32C5-4172-AF32-0241D244B084}" presName="levelTx" presStyleLbl="revTx" presStyleIdx="0" presStyleCnt="0">
        <dgm:presLayoutVars>
          <dgm:chMax val="1"/>
          <dgm:bulletEnabled val="1"/>
        </dgm:presLayoutVars>
      </dgm:prSet>
      <dgm:spPr/>
      <dgm:t>
        <a:bodyPr/>
        <a:lstStyle/>
        <a:p>
          <a:endParaRPr lang="en-US"/>
        </a:p>
      </dgm:t>
    </dgm:pt>
    <dgm:pt modelId="{99C9F6CA-9204-43B5-B5AC-3757701AEF12}" type="pres">
      <dgm:prSet presAssocID="{D045E6CD-CDB6-40FA-95AF-49CB550278EB}" presName="Name8" presStyleCnt="0"/>
      <dgm:spPr/>
    </dgm:pt>
    <dgm:pt modelId="{493C9AD3-86FA-4003-88FF-CEB262511FD6}" type="pres">
      <dgm:prSet presAssocID="{D045E6CD-CDB6-40FA-95AF-49CB550278EB}" presName="level" presStyleLbl="node1" presStyleIdx="1" presStyleCnt="3">
        <dgm:presLayoutVars>
          <dgm:chMax val="1"/>
          <dgm:bulletEnabled val="1"/>
        </dgm:presLayoutVars>
      </dgm:prSet>
      <dgm:spPr/>
      <dgm:t>
        <a:bodyPr/>
        <a:lstStyle/>
        <a:p>
          <a:endParaRPr lang="en-US"/>
        </a:p>
      </dgm:t>
    </dgm:pt>
    <dgm:pt modelId="{7D55CA72-F897-4002-92F8-189B7F211DA8}" type="pres">
      <dgm:prSet presAssocID="{D045E6CD-CDB6-40FA-95AF-49CB550278EB}" presName="levelTx" presStyleLbl="revTx" presStyleIdx="0" presStyleCnt="0">
        <dgm:presLayoutVars>
          <dgm:chMax val="1"/>
          <dgm:bulletEnabled val="1"/>
        </dgm:presLayoutVars>
      </dgm:prSet>
      <dgm:spPr/>
      <dgm:t>
        <a:bodyPr/>
        <a:lstStyle/>
        <a:p>
          <a:endParaRPr lang="en-US"/>
        </a:p>
      </dgm:t>
    </dgm:pt>
    <dgm:pt modelId="{EC6D4E92-8A39-43FF-9777-847C491FD1EA}" type="pres">
      <dgm:prSet presAssocID="{337D8515-6A7F-4182-99F3-50F63E925518}" presName="Name8" presStyleCnt="0"/>
      <dgm:spPr/>
    </dgm:pt>
    <dgm:pt modelId="{52A806EB-8734-4FD3-8070-25E2760F0089}" type="pres">
      <dgm:prSet presAssocID="{337D8515-6A7F-4182-99F3-50F63E925518}" presName="level" presStyleLbl="node1" presStyleIdx="2" presStyleCnt="3">
        <dgm:presLayoutVars>
          <dgm:chMax val="1"/>
          <dgm:bulletEnabled val="1"/>
        </dgm:presLayoutVars>
      </dgm:prSet>
      <dgm:spPr/>
      <dgm:t>
        <a:bodyPr/>
        <a:lstStyle/>
        <a:p>
          <a:endParaRPr lang="en-US"/>
        </a:p>
      </dgm:t>
    </dgm:pt>
    <dgm:pt modelId="{1E968C02-473A-45E1-90F3-B1DAA6B260E6}" type="pres">
      <dgm:prSet presAssocID="{337D8515-6A7F-4182-99F3-50F63E925518}" presName="levelTx" presStyleLbl="revTx" presStyleIdx="0" presStyleCnt="0">
        <dgm:presLayoutVars>
          <dgm:chMax val="1"/>
          <dgm:bulletEnabled val="1"/>
        </dgm:presLayoutVars>
      </dgm:prSet>
      <dgm:spPr/>
      <dgm:t>
        <a:bodyPr/>
        <a:lstStyle/>
        <a:p>
          <a:endParaRPr lang="en-US"/>
        </a:p>
      </dgm:t>
    </dgm:pt>
  </dgm:ptLst>
  <dgm:cxnLst>
    <dgm:cxn modelId="{39212F10-2936-4949-8BEB-322093DDD66D}" type="presOf" srcId="{D045E6CD-CDB6-40FA-95AF-49CB550278EB}" destId="{493C9AD3-86FA-4003-88FF-CEB262511FD6}" srcOrd="0" destOrd="0" presId="urn:microsoft.com/office/officeart/2005/8/layout/pyramid1"/>
    <dgm:cxn modelId="{CE2DEB39-FB48-471A-BCEE-490830EEB201}" type="presOf" srcId="{337D8515-6A7F-4182-99F3-50F63E925518}" destId="{1E968C02-473A-45E1-90F3-B1DAA6B260E6}" srcOrd="1" destOrd="0" presId="urn:microsoft.com/office/officeart/2005/8/layout/pyramid1"/>
    <dgm:cxn modelId="{F94CE927-861D-46F7-BFA8-977D0AA0EE03}" type="presOf" srcId="{D045E6CD-CDB6-40FA-95AF-49CB550278EB}" destId="{7D55CA72-F897-4002-92F8-189B7F211DA8}" srcOrd="1" destOrd="0" presId="urn:microsoft.com/office/officeart/2005/8/layout/pyramid1"/>
    <dgm:cxn modelId="{FF12FFE8-8F32-4F4B-8BA6-D304EAD40756}" srcId="{C5D5D912-D812-4285-91FB-D43D9E4D8864}" destId="{337D8515-6A7F-4182-99F3-50F63E925518}" srcOrd="2" destOrd="0" parTransId="{72A8646A-E4B1-48B4-9798-3042178B1C3C}" sibTransId="{2782F2D1-2B23-4FCA-9DDB-507874E9005E}"/>
    <dgm:cxn modelId="{A01BFB77-AE69-4B3D-808A-C1ED15D377FA}" srcId="{C5D5D912-D812-4285-91FB-D43D9E4D8864}" destId="{9EA7E70A-32C5-4172-AF32-0241D244B084}" srcOrd="0" destOrd="0" parTransId="{343EA7D1-1216-4F5A-ADE5-91EF5BE4AD94}" sibTransId="{F2F59B06-5230-44F7-B28F-59F3514F0206}"/>
    <dgm:cxn modelId="{4873C519-3CE8-44A3-A0C4-889FF1C12A06}" type="presOf" srcId="{9EA7E70A-32C5-4172-AF32-0241D244B084}" destId="{7253D6C2-F580-4051-AD43-C0E47B5C1AF7}" srcOrd="1" destOrd="0" presId="urn:microsoft.com/office/officeart/2005/8/layout/pyramid1"/>
    <dgm:cxn modelId="{5C069433-C42F-4B45-AEB3-E948E527653A}" type="presOf" srcId="{C5D5D912-D812-4285-91FB-D43D9E4D8864}" destId="{E52131BE-9A51-48F0-9404-F90B05912D5A}" srcOrd="0" destOrd="0" presId="urn:microsoft.com/office/officeart/2005/8/layout/pyramid1"/>
    <dgm:cxn modelId="{BEE29946-DD18-487E-8F76-26F54F062293}" srcId="{C5D5D912-D812-4285-91FB-D43D9E4D8864}" destId="{D045E6CD-CDB6-40FA-95AF-49CB550278EB}" srcOrd="1" destOrd="0" parTransId="{E71D698B-468B-4F50-BEAA-5D61A2450EF8}" sibTransId="{42C2DED8-09F9-45D6-AF56-3284FE0847B8}"/>
    <dgm:cxn modelId="{4D0FFC43-130B-4A18-9757-EA04AFB3BFE6}" type="presOf" srcId="{337D8515-6A7F-4182-99F3-50F63E925518}" destId="{52A806EB-8734-4FD3-8070-25E2760F0089}" srcOrd="0" destOrd="0" presId="urn:microsoft.com/office/officeart/2005/8/layout/pyramid1"/>
    <dgm:cxn modelId="{DECEF9D0-8BAD-48EB-B272-F0107D23AA77}" type="presOf" srcId="{9EA7E70A-32C5-4172-AF32-0241D244B084}" destId="{525633D3-EAEB-4355-B0AA-C7726BC1B2E4}" srcOrd="0" destOrd="0" presId="urn:microsoft.com/office/officeart/2005/8/layout/pyramid1"/>
    <dgm:cxn modelId="{D5435BF2-C2CF-4D8E-A43C-006276966951}" type="presParOf" srcId="{E52131BE-9A51-48F0-9404-F90B05912D5A}" destId="{F159D77D-1685-43CA-8047-CA95414634B6}" srcOrd="0" destOrd="0" presId="urn:microsoft.com/office/officeart/2005/8/layout/pyramid1"/>
    <dgm:cxn modelId="{5B815A22-5E88-4269-8A0B-388CE6FDAF8F}" type="presParOf" srcId="{F159D77D-1685-43CA-8047-CA95414634B6}" destId="{525633D3-EAEB-4355-B0AA-C7726BC1B2E4}" srcOrd="0" destOrd="0" presId="urn:microsoft.com/office/officeart/2005/8/layout/pyramid1"/>
    <dgm:cxn modelId="{805AE075-A8DF-4BBB-8EC0-6AE2F230BB84}" type="presParOf" srcId="{F159D77D-1685-43CA-8047-CA95414634B6}" destId="{7253D6C2-F580-4051-AD43-C0E47B5C1AF7}" srcOrd="1" destOrd="0" presId="urn:microsoft.com/office/officeart/2005/8/layout/pyramid1"/>
    <dgm:cxn modelId="{F7DF6819-C1D7-4C37-9C3F-B1D9902255B4}" type="presParOf" srcId="{E52131BE-9A51-48F0-9404-F90B05912D5A}" destId="{99C9F6CA-9204-43B5-B5AC-3757701AEF12}" srcOrd="1" destOrd="0" presId="urn:microsoft.com/office/officeart/2005/8/layout/pyramid1"/>
    <dgm:cxn modelId="{9910702E-70C8-45B0-B252-12653D6E47C8}" type="presParOf" srcId="{99C9F6CA-9204-43B5-B5AC-3757701AEF12}" destId="{493C9AD3-86FA-4003-88FF-CEB262511FD6}" srcOrd="0" destOrd="0" presId="urn:microsoft.com/office/officeart/2005/8/layout/pyramid1"/>
    <dgm:cxn modelId="{F99BA908-7C03-4918-B997-428E3AE10461}" type="presParOf" srcId="{99C9F6CA-9204-43B5-B5AC-3757701AEF12}" destId="{7D55CA72-F897-4002-92F8-189B7F211DA8}" srcOrd="1" destOrd="0" presId="urn:microsoft.com/office/officeart/2005/8/layout/pyramid1"/>
    <dgm:cxn modelId="{8CECF6FC-85D1-46CA-AF0C-5AE918BC3D1C}" type="presParOf" srcId="{E52131BE-9A51-48F0-9404-F90B05912D5A}" destId="{EC6D4E92-8A39-43FF-9777-847C491FD1EA}" srcOrd="2" destOrd="0" presId="urn:microsoft.com/office/officeart/2005/8/layout/pyramid1"/>
    <dgm:cxn modelId="{A786D349-AA54-46D3-8A2F-256DBD2B4064}" type="presParOf" srcId="{EC6D4E92-8A39-43FF-9777-847C491FD1EA}" destId="{52A806EB-8734-4FD3-8070-25E2760F0089}" srcOrd="0" destOrd="0" presId="urn:microsoft.com/office/officeart/2005/8/layout/pyramid1"/>
    <dgm:cxn modelId="{8DF242F5-319A-4B15-8A2F-547E8A3D355D}" type="presParOf" srcId="{EC6D4E92-8A39-43FF-9777-847C491FD1EA}" destId="{1E968C02-473A-45E1-90F3-B1DAA6B260E6}"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62B9582-3A95-4161-8687-96F3F2FD7BA6}"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US"/>
        </a:p>
      </dgm:t>
    </dgm:pt>
    <dgm:pt modelId="{616FACCF-9A06-402B-9079-B01ACD067409}">
      <dgm:prSet/>
      <dgm:spPr/>
      <dgm:t>
        <a:bodyPr/>
        <a:lstStyle/>
        <a:p>
          <a:r>
            <a:rPr lang="en-US" b="1" i="0"/>
            <a:t>Principles of Manufacturing </a:t>
          </a:r>
          <a:r>
            <a:rPr lang="en-US" b="0" i="0"/>
            <a:t>(3 credits)​</a:t>
          </a:r>
          <a:endParaRPr lang="en-US"/>
        </a:p>
      </dgm:t>
    </dgm:pt>
    <dgm:pt modelId="{390E4F55-6519-44E3-85A8-26367CE81C32}" type="parTrans" cxnId="{837993E1-A94C-4322-B59A-672FB58A9109}">
      <dgm:prSet/>
      <dgm:spPr/>
      <dgm:t>
        <a:bodyPr/>
        <a:lstStyle/>
        <a:p>
          <a:endParaRPr lang="en-US"/>
        </a:p>
      </dgm:t>
    </dgm:pt>
    <dgm:pt modelId="{4B0DE1DB-BC16-4D99-ADF9-B86D5C929F2C}" type="sibTrans" cxnId="{837993E1-A94C-4322-B59A-672FB58A9109}">
      <dgm:prSet/>
      <dgm:spPr/>
      <dgm:t>
        <a:bodyPr/>
        <a:lstStyle/>
        <a:p>
          <a:endParaRPr lang="en-US"/>
        </a:p>
      </dgm:t>
    </dgm:pt>
    <dgm:pt modelId="{D3A3A29D-983E-4FBB-8E9E-37F0A641A8F0}">
      <dgm:prSet/>
      <dgm:spPr/>
      <dgm:t>
        <a:bodyPr/>
        <a:lstStyle/>
        <a:p>
          <a:r>
            <a:rPr lang="en-US" b="0" i="0"/>
            <a:t>Safety​</a:t>
          </a:r>
          <a:endParaRPr lang="en-US"/>
        </a:p>
      </dgm:t>
    </dgm:pt>
    <dgm:pt modelId="{5A864946-CE6C-4088-86D9-6B04FD0D73A3}" type="parTrans" cxnId="{C7587973-48B1-4D2F-AF94-869220E175B4}">
      <dgm:prSet/>
      <dgm:spPr/>
      <dgm:t>
        <a:bodyPr/>
        <a:lstStyle/>
        <a:p>
          <a:endParaRPr lang="en-US"/>
        </a:p>
      </dgm:t>
    </dgm:pt>
    <dgm:pt modelId="{0927F5A2-4480-4620-B616-72BF6CF931A0}" type="sibTrans" cxnId="{C7587973-48B1-4D2F-AF94-869220E175B4}">
      <dgm:prSet/>
      <dgm:spPr/>
      <dgm:t>
        <a:bodyPr/>
        <a:lstStyle/>
        <a:p>
          <a:endParaRPr lang="en-US"/>
        </a:p>
      </dgm:t>
    </dgm:pt>
    <dgm:pt modelId="{F2A433C7-CFE1-47A7-9CC1-50E3D11AE56F}">
      <dgm:prSet/>
      <dgm:spPr/>
      <dgm:t>
        <a:bodyPr/>
        <a:lstStyle/>
        <a:p>
          <a:r>
            <a:rPr lang="en-US" b="0" i="0"/>
            <a:t>Quality Practices &amp; Measurement​</a:t>
          </a:r>
          <a:endParaRPr lang="en-US"/>
        </a:p>
      </dgm:t>
    </dgm:pt>
    <dgm:pt modelId="{A8D2BAE5-E26E-40B6-906D-9A313358217E}" type="parTrans" cxnId="{0E99AF62-6F1B-4A50-89C0-F48BED00018B}">
      <dgm:prSet/>
      <dgm:spPr/>
      <dgm:t>
        <a:bodyPr/>
        <a:lstStyle/>
        <a:p>
          <a:endParaRPr lang="en-US"/>
        </a:p>
      </dgm:t>
    </dgm:pt>
    <dgm:pt modelId="{3383491C-392F-4D07-A9A1-57EFD5A77797}" type="sibTrans" cxnId="{0E99AF62-6F1B-4A50-89C0-F48BED00018B}">
      <dgm:prSet/>
      <dgm:spPr/>
      <dgm:t>
        <a:bodyPr/>
        <a:lstStyle/>
        <a:p>
          <a:endParaRPr lang="en-US"/>
        </a:p>
      </dgm:t>
    </dgm:pt>
    <dgm:pt modelId="{A5388F0C-B6E1-4478-A397-145B63F3A810}">
      <dgm:prSet/>
      <dgm:spPr/>
      <dgm:t>
        <a:bodyPr/>
        <a:lstStyle/>
        <a:p>
          <a:r>
            <a:rPr lang="en-US" b="1" i="0" dirty="0"/>
            <a:t>Manufacturing Technology      </a:t>
          </a:r>
          <a:r>
            <a:rPr lang="en-US" b="0" i="0" dirty="0"/>
            <a:t>(3 credits)​</a:t>
          </a:r>
          <a:endParaRPr lang="en-US" dirty="0"/>
        </a:p>
      </dgm:t>
    </dgm:pt>
    <dgm:pt modelId="{6C6F215F-0B7C-44E5-9379-E92CC57336FD}" type="parTrans" cxnId="{86408BE5-5222-49E4-8950-C0BB3848D013}">
      <dgm:prSet/>
      <dgm:spPr/>
      <dgm:t>
        <a:bodyPr/>
        <a:lstStyle/>
        <a:p>
          <a:endParaRPr lang="en-US"/>
        </a:p>
      </dgm:t>
    </dgm:pt>
    <dgm:pt modelId="{203AB217-9EAF-4BAA-B7BE-B48291A07C70}" type="sibTrans" cxnId="{86408BE5-5222-49E4-8950-C0BB3848D013}">
      <dgm:prSet/>
      <dgm:spPr/>
      <dgm:t>
        <a:bodyPr/>
        <a:lstStyle/>
        <a:p>
          <a:endParaRPr lang="en-US"/>
        </a:p>
      </dgm:t>
    </dgm:pt>
    <dgm:pt modelId="{054C5ECF-F6DB-438B-8F4B-077E4D91B1D5}">
      <dgm:prSet/>
      <dgm:spPr/>
      <dgm:t>
        <a:bodyPr/>
        <a:lstStyle/>
        <a:p>
          <a:r>
            <a:rPr lang="en-US" b="0" i="0"/>
            <a:t>Manufacturing Processes &amp; Production​</a:t>
          </a:r>
          <a:endParaRPr lang="en-US"/>
        </a:p>
      </dgm:t>
    </dgm:pt>
    <dgm:pt modelId="{F4B11D13-D050-4380-B02B-BF2521C8E472}" type="parTrans" cxnId="{EBA703C6-259E-45E5-A2F3-A3B5422A3674}">
      <dgm:prSet/>
      <dgm:spPr/>
      <dgm:t>
        <a:bodyPr/>
        <a:lstStyle/>
        <a:p>
          <a:endParaRPr lang="en-US"/>
        </a:p>
      </dgm:t>
    </dgm:pt>
    <dgm:pt modelId="{E168CDD8-4406-4260-A6BE-5E3ACCC309F8}" type="sibTrans" cxnId="{EBA703C6-259E-45E5-A2F3-A3B5422A3674}">
      <dgm:prSet/>
      <dgm:spPr/>
      <dgm:t>
        <a:bodyPr/>
        <a:lstStyle/>
        <a:p>
          <a:endParaRPr lang="en-US"/>
        </a:p>
      </dgm:t>
    </dgm:pt>
    <dgm:pt modelId="{764496E4-47F6-4B16-9794-6BE6BA4A4B10}">
      <dgm:prSet/>
      <dgm:spPr/>
      <dgm:t>
        <a:bodyPr/>
        <a:lstStyle/>
        <a:p>
          <a:r>
            <a:rPr lang="en-US" b="0" i="0"/>
            <a:t>Maintenance Awareness</a:t>
          </a:r>
          <a:endParaRPr lang="en-US"/>
        </a:p>
      </dgm:t>
    </dgm:pt>
    <dgm:pt modelId="{ECFB06D9-2D96-4B2C-A2B2-83F18EB6191D}" type="parTrans" cxnId="{5C0839DB-E8F8-4A20-A7DE-B0E760043EEF}">
      <dgm:prSet/>
      <dgm:spPr/>
      <dgm:t>
        <a:bodyPr/>
        <a:lstStyle/>
        <a:p>
          <a:endParaRPr lang="en-US"/>
        </a:p>
      </dgm:t>
    </dgm:pt>
    <dgm:pt modelId="{E5BDDF43-173A-467B-9B42-4EE8D9BEBCB9}" type="sibTrans" cxnId="{5C0839DB-E8F8-4A20-A7DE-B0E760043EEF}">
      <dgm:prSet/>
      <dgm:spPr/>
      <dgm:t>
        <a:bodyPr/>
        <a:lstStyle/>
        <a:p>
          <a:endParaRPr lang="en-US"/>
        </a:p>
      </dgm:t>
    </dgm:pt>
    <dgm:pt modelId="{216A47A3-3F41-4C96-A5FB-D79F3689C2D7}" type="pres">
      <dgm:prSet presAssocID="{662B9582-3A95-4161-8687-96F3F2FD7BA6}" presName="Name0" presStyleCnt="0">
        <dgm:presLayoutVars>
          <dgm:dir/>
          <dgm:animLvl val="lvl"/>
          <dgm:resizeHandles val="exact"/>
        </dgm:presLayoutVars>
      </dgm:prSet>
      <dgm:spPr/>
      <dgm:t>
        <a:bodyPr/>
        <a:lstStyle/>
        <a:p>
          <a:endParaRPr lang="en-US"/>
        </a:p>
      </dgm:t>
    </dgm:pt>
    <dgm:pt modelId="{CA29E5CA-B410-4333-8EEF-E7E4495C3CC1}" type="pres">
      <dgm:prSet presAssocID="{616FACCF-9A06-402B-9079-B01ACD067409}" presName="linNode" presStyleCnt="0"/>
      <dgm:spPr/>
    </dgm:pt>
    <dgm:pt modelId="{5F6BD19F-FBD9-4905-AB78-89972437FAFF}" type="pres">
      <dgm:prSet presAssocID="{616FACCF-9A06-402B-9079-B01ACD067409}" presName="parentText" presStyleLbl="node1" presStyleIdx="0" presStyleCnt="2">
        <dgm:presLayoutVars>
          <dgm:chMax val="1"/>
          <dgm:bulletEnabled val="1"/>
        </dgm:presLayoutVars>
      </dgm:prSet>
      <dgm:spPr/>
      <dgm:t>
        <a:bodyPr/>
        <a:lstStyle/>
        <a:p>
          <a:endParaRPr lang="en-US"/>
        </a:p>
      </dgm:t>
    </dgm:pt>
    <dgm:pt modelId="{FC8B724F-93FE-4A60-B029-FA0D9527ABFA}" type="pres">
      <dgm:prSet presAssocID="{616FACCF-9A06-402B-9079-B01ACD067409}" presName="descendantText" presStyleLbl="alignAccFollowNode1" presStyleIdx="0" presStyleCnt="2">
        <dgm:presLayoutVars>
          <dgm:bulletEnabled val="1"/>
        </dgm:presLayoutVars>
      </dgm:prSet>
      <dgm:spPr/>
      <dgm:t>
        <a:bodyPr/>
        <a:lstStyle/>
        <a:p>
          <a:endParaRPr lang="en-US"/>
        </a:p>
      </dgm:t>
    </dgm:pt>
    <dgm:pt modelId="{D3C95664-29C0-4867-A723-85CEDD9439D4}" type="pres">
      <dgm:prSet presAssocID="{4B0DE1DB-BC16-4D99-ADF9-B86D5C929F2C}" presName="sp" presStyleCnt="0"/>
      <dgm:spPr/>
    </dgm:pt>
    <dgm:pt modelId="{CDAA77E0-18D4-4F9B-8728-AA739AF77DDF}" type="pres">
      <dgm:prSet presAssocID="{A5388F0C-B6E1-4478-A397-145B63F3A810}" presName="linNode" presStyleCnt="0"/>
      <dgm:spPr/>
    </dgm:pt>
    <dgm:pt modelId="{0EBAFFF7-D1EF-4454-8FB1-9C5164A1BFAB}" type="pres">
      <dgm:prSet presAssocID="{A5388F0C-B6E1-4478-A397-145B63F3A810}" presName="parentText" presStyleLbl="node1" presStyleIdx="1" presStyleCnt="2">
        <dgm:presLayoutVars>
          <dgm:chMax val="1"/>
          <dgm:bulletEnabled val="1"/>
        </dgm:presLayoutVars>
      </dgm:prSet>
      <dgm:spPr/>
      <dgm:t>
        <a:bodyPr/>
        <a:lstStyle/>
        <a:p>
          <a:endParaRPr lang="en-US"/>
        </a:p>
      </dgm:t>
    </dgm:pt>
    <dgm:pt modelId="{57FA28B5-D6C0-4CCA-B677-1CD953F2F687}" type="pres">
      <dgm:prSet presAssocID="{A5388F0C-B6E1-4478-A397-145B63F3A810}" presName="descendantText" presStyleLbl="alignAccFollowNode1" presStyleIdx="1" presStyleCnt="2">
        <dgm:presLayoutVars>
          <dgm:bulletEnabled val="1"/>
        </dgm:presLayoutVars>
      </dgm:prSet>
      <dgm:spPr/>
      <dgm:t>
        <a:bodyPr/>
        <a:lstStyle/>
        <a:p>
          <a:endParaRPr lang="en-US"/>
        </a:p>
      </dgm:t>
    </dgm:pt>
  </dgm:ptLst>
  <dgm:cxnLst>
    <dgm:cxn modelId="{5C0839DB-E8F8-4A20-A7DE-B0E760043EEF}" srcId="{A5388F0C-B6E1-4478-A397-145B63F3A810}" destId="{764496E4-47F6-4B16-9794-6BE6BA4A4B10}" srcOrd="1" destOrd="0" parTransId="{ECFB06D9-2D96-4B2C-A2B2-83F18EB6191D}" sibTransId="{E5BDDF43-173A-467B-9B42-4EE8D9BEBCB9}"/>
    <dgm:cxn modelId="{837993E1-A94C-4322-B59A-672FB58A9109}" srcId="{662B9582-3A95-4161-8687-96F3F2FD7BA6}" destId="{616FACCF-9A06-402B-9079-B01ACD067409}" srcOrd="0" destOrd="0" parTransId="{390E4F55-6519-44E3-85A8-26367CE81C32}" sibTransId="{4B0DE1DB-BC16-4D99-ADF9-B86D5C929F2C}"/>
    <dgm:cxn modelId="{C7587973-48B1-4D2F-AF94-869220E175B4}" srcId="{616FACCF-9A06-402B-9079-B01ACD067409}" destId="{D3A3A29D-983E-4FBB-8E9E-37F0A641A8F0}" srcOrd="0" destOrd="0" parTransId="{5A864946-CE6C-4088-86D9-6B04FD0D73A3}" sibTransId="{0927F5A2-4480-4620-B616-72BF6CF931A0}"/>
    <dgm:cxn modelId="{79F4F1CC-A678-426B-B50C-1E99D23DFAB3}" type="presOf" srcId="{764496E4-47F6-4B16-9794-6BE6BA4A4B10}" destId="{57FA28B5-D6C0-4CCA-B677-1CD953F2F687}" srcOrd="0" destOrd="1" presId="urn:microsoft.com/office/officeart/2005/8/layout/vList5"/>
    <dgm:cxn modelId="{C3B97E20-DC1D-42A6-B90F-D45D909EFF94}" type="presOf" srcId="{F2A433C7-CFE1-47A7-9CC1-50E3D11AE56F}" destId="{FC8B724F-93FE-4A60-B029-FA0D9527ABFA}" srcOrd="0" destOrd="1" presId="urn:microsoft.com/office/officeart/2005/8/layout/vList5"/>
    <dgm:cxn modelId="{EBA703C6-259E-45E5-A2F3-A3B5422A3674}" srcId="{A5388F0C-B6E1-4478-A397-145B63F3A810}" destId="{054C5ECF-F6DB-438B-8F4B-077E4D91B1D5}" srcOrd="0" destOrd="0" parTransId="{F4B11D13-D050-4380-B02B-BF2521C8E472}" sibTransId="{E168CDD8-4406-4260-A6BE-5E3ACCC309F8}"/>
    <dgm:cxn modelId="{9294A52E-75BB-4B74-B43D-FE8465A1CCD7}" type="presOf" srcId="{D3A3A29D-983E-4FBB-8E9E-37F0A641A8F0}" destId="{FC8B724F-93FE-4A60-B029-FA0D9527ABFA}" srcOrd="0" destOrd="0" presId="urn:microsoft.com/office/officeart/2005/8/layout/vList5"/>
    <dgm:cxn modelId="{D4F1CD17-675C-4234-9903-9434A31CC4AB}" type="presOf" srcId="{A5388F0C-B6E1-4478-A397-145B63F3A810}" destId="{0EBAFFF7-D1EF-4454-8FB1-9C5164A1BFAB}" srcOrd="0" destOrd="0" presId="urn:microsoft.com/office/officeart/2005/8/layout/vList5"/>
    <dgm:cxn modelId="{D4EB18A7-9F4F-4F9A-9F1B-9AC77F779C76}" type="presOf" srcId="{616FACCF-9A06-402B-9079-B01ACD067409}" destId="{5F6BD19F-FBD9-4905-AB78-89972437FAFF}" srcOrd="0" destOrd="0" presId="urn:microsoft.com/office/officeart/2005/8/layout/vList5"/>
    <dgm:cxn modelId="{86408BE5-5222-49E4-8950-C0BB3848D013}" srcId="{662B9582-3A95-4161-8687-96F3F2FD7BA6}" destId="{A5388F0C-B6E1-4478-A397-145B63F3A810}" srcOrd="1" destOrd="0" parTransId="{6C6F215F-0B7C-44E5-9379-E92CC57336FD}" sibTransId="{203AB217-9EAF-4BAA-B7BE-B48291A07C70}"/>
    <dgm:cxn modelId="{0E99AF62-6F1B-4A50-89C0-F48BED00018B}" srcId="{616FACCF-9A06-402B-9079-B01ACD067409}" destId="{F2A433C7-CFE1-47A7-9CC1-50E3D11AE56F}" srcOrd="1" destOrd="0" parTransId="{A8D2BAE5-E26E-40B6-906D-9A313358217E}" sibTransId="{3383491C-392F-4D07-A9A1-57EFD5A77797}"/>
    <dgm:cxn modelId="{E4C7D5AB-ECB9-4AA7-B710-BF912472F02C}" type="presOf" srcId="{054C5ECF-F6DB-438B-8F4B-077E4D91B1D5}" destId="{57FA28B5-D6C0-4CCA-B677-1CD953F2F687}" srcOrd="0" destOrd="0" presId="urn:microsoft.com/office/officeart/2005/8/layout/vList5"/>
    <dgm:cxn modelId="{1E6280C7-DBB3-4763-9191-DF4AC5550A53}" type="presOf" srcId="{662B9582-3A95-4161-8687-96F3F2FD7BA6}" destId="{216A47A3-3F41-4C96-A5FB-D79F3689C2D7}" srcOrd="0" destOrd="0" presId="urn:microsoft.com/office/officeart/2005/8/layout/vList5"/>
    <dgm:cxn modelId="{FA1E1D52-F720-4151-958E-FD74BF09CCF3}" type="presParOf" srcId="{216A47A3-3F41-4C96-A5FB-D79F3689C2D7}" destId="{CA29E5CA-B410-4333-8EEF-E7E4495C3CC1}" srcOrd="0" destOrd="0" presId="urn:microsoft.com/office/officeart/2005/8/layout/vList5"/>
    <dgm:cxn modelId="{AE96D7C6-15C2-49AB-8977-00D2843ADEE2}" type="presParOf" srcId="{CA29E5CA-B410-4333-8EEF-E7E4495C3CC1}" destId="{5F6BD19F-FBD9-4905-AB78-89972437FAFF}" srcOrd="0" destOrd="0" presId="urn:microsoft.com/office/officeart/2005/8/layout/vList5"/>
    <dgm:cxn modelId="{9865589B-4818-481B-A0B5-F9AA6B6796F9}" type="presParOf" srcId="{CA29E5CA-B410-4333-8EEF-E7E4495C3CC1}" destId="{FC8B724F-93FE-4A60-B029-FA0D9527ABFA}" srcOrd="1" destOrd="0" presId="urn:microsoft.com/office/officeart/2005/8/layout/vList5"/>
    <dgm:cxn modelId="{0E98279D-2D0F-46D0-A155-1C2A9024804F}" type="presParOf" srcId="{216A47A3-3F41-4C96-A5FB-D79F3689C2D7}" destId="{D3C95664-29C0-4867-A723-85CEDD9439D4}" srcOrd="1" destOrd="0" presId="urn:microsoft.com/office/officeart/2005/8/layout/vList5"/>
    <dgm:cxn modelId="{E8A76E91-9A4F-4AC3-8A38-4AE92AB27B6B}" type="presParOf" srcId="{216A47A3-3F41-4C96-A5FB-D79F3689C2D7}" destId="{CDAA77E0-18D4-4F9B-8728-AA739AF77DDF}" srcOrd="2" destOrd="0" presId="urn:microsoft.com/office/officeart/2005/8/layout/vList5"/>
    <dgm:cxn modelId="{A14A3108-6055-4659-B661-F138FE46039C}" type="presParOf" srcId="{CDAA77E0-18D4-4F9B-8728-AA739AF77DDF}" destId="{0EBAFFF7-D1EF-4454-8FB1-9C5164A1BFAB}" srcOrd="0" destOrd="0" presId="urn:microsoft.com/office/officeart/2005/8/layout/vList5"/>
    <dgm:cxn modelId="{E31D4752-805D-411C-A63E-5B561348EF02}" type="presParOf" srcId="{CDAA77E0-18D4-4F9B-8728-AA739AF77DDF}" destId="{57FA28B5-D6C0-4CCA-B677-1CD953F2F68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DD0825B-6389-4D7C-9A48-2DB99692C938}" type="doc">
      <dgm:prSet loTypeId="urn:microsoft.com/office/officeart/2005/8/layout/chart3" loCatId="relationship" qsTypeId="urn:microsoft.com/office/officeart/2005/8/quickstyle/simple1" qsCatId="simple" csTypeId="urn:microsoft.com/office/officeart/2005/8/colors/colorful3" csCatId="colorful" phldr="1"/>
      <dgm:spPr/>
      <dgm:t>
        <a:bodyPr/>
        <a:lstStyle/>
        <a:p>
          <a:endParaRPr lang="en-US"/>
        </a:p>
      </dgm:t>
    </dgm:pt>
    <dgm:pt modelId="{644EB198-1CDC-446F-A6F5-5E5A19F2229D}">
      <dgm:prSet phldrT="[Text]"/>
      <dgm:spPr/>
      <dgm:t>
        <a:bodyPr/>
        <a:lstStyle/>
        <a:p>
          <a:r>
            <a:rPr lang="en-US" dirty="0"/>
            <a:t>Business Involvement</a:t>
          </a:r>
        </a:p>
      </dgm:t>
    </dgm:pt>
    <dgm:pt modelId="{E458EABE-608F-4CAB-AA61-5E2EE914ACF0}" type="parTrans" cxnId="{0CBE39DC-565D-40F5-A758-45A6770CC1E5}">
      <dgm:prSet/>
      <dgm:spPr/>
      <dgm:t>
        <a:bodyPr/>
        <a:lstStyle/>
        <a:p>
          <a:endParaRPr lang="en-US"/>
        </a:p>
      </dgm:t>
    </dgm:pt>
    <dgm:pt modelId="{A375877E-F3F2-462E-81F0-E2CD54786162}" type="sibTrans" cxnId="{0CBE39DC-565D-40F5-A758-45A6770CC1E5}">
      <dgm:prSet/>
      <dgm:spPr/>
      <dgm:t>
        <a:bodyPr/>
        <a:lstStyle/>
        <a:p>
          <a:endParaRPr lang="en-US"/>
        </a:p>
      </dgm:t>
    </dgm:pt>
    <dgm:pt modelId="{41B92F74-873A-40FD-8AA5-96782CB20724}">
      <dgm:prSet phldrT="[Text]"/>
      <dgm:spPr/>
      <dgm:t>
        <a:bodyPr/>
        <a:lstStyle/>
        <a:p>
          <a:r>
            <a:rPr lang="en-US" dirty="0"/>
            <a:t>Structured OJT</a:t>
          </a:r>
        </a:p>
      </dgm:t>
    </dgm:pt>
    <dgm:pt modelId="{6731C7C3-1FDA-4BD1-A08A-994A73FE39D1}" type="parTrans" cxnId="{59E8E8E3-3AD7-455E-8E7C-E7F3DABB4E5B}">
      <dgm:prSet/>
      <dgm:spPr/>
      <dgm:t>
        <a:bodyPr/>
        <a:lstStyle/>
        <a:p>
          <a:endParaRPr lang="en-US"/>
        </a:p>
      </dgm:t>
    </dgm:pt>
    <dgm:pt modelId="{BB022613-6345-4195-A3F7-99B3E3DDB244}" type="sibTrans" cxnId="{59E8E8E3-3AD7-455E-8E7C-E7F3DABB4E5B}">
      <dgm:prSet/>
      <dgm:spPr/>
      <dgm:t>
        <a:bodyPr/>
        <a:lstStyle/>
        <a:p>
          <a:endParaRPr lang="en-US"/>
        </a:p>
      </dgm:t>
    </dgm:pt>
    <dgm:pt modelId="{B9B6708E-D299-4B48-A349-E4E399EA6596}">
      <dgm:prSet phldrT="[Text]"/>
      <dgm:spPr/>
      <dgm:t>
        <a:bodyPr/>
        <a:lstStyle/>
        <a:p>
          <a:r>
            <a:rPr lang="en-US" dirty="0"/>
            <a:t>Related Instruction</a:t>
          </a:r>
        </a:p>
      </dgm:t>
    </dgm:pt>
    <dgm:pt modelId="{2A90AA66-1D6E-4129-92A9-4AE66818652F}" type="parTrans" cxnId="{EB32132B-F821-4CB9-BB7E-AE1EBD7EB864}">
      <dgm:prSet/>
      <dgm:spPr/>
      <dgm:t>
        <a:bodyPr/>
        <a:lstStyle/>
        <a:p>
          <a:endParaRPr lang="en-US"/>
        </a:p>
      </dgm:t>
    </dgm:pt>
    <dgm:pt modelId="{EAB0074E-B688-4E20-B39D-68B133764B77}" type="sibTrans" cxnId="{EB32132B-F821-4CB9-BB7E-AE1EBD7EB864}">
      <dgm:prSet/>
      <dgm:spPr/>
      <dgm:t>
        <a:bodyPr/>
        <a:lstStyle/>
        <a:p>
          <a:endParaRPr lang="en-US"/>
        </a:p>
      </dgm:t>
    </dgm:pt>
    <dgm:pt modelId="{541EE06A-68E4-452A-BABE-86C360B21214}">
      <dgm:prSet phldrT="[Text]"/>
      <dgm:spPr/>
      <dgm:t>
        <a:bodyPr/>
        <a:lstStyle/>
        <a:p>
          <a:r>
            <a:rPr lang="en-US" dirty="0"/>
            <a:t>Rewards for Skills Gains</a:t>
          </a:r>
        </a:p>
      </dgm:t>
    </dgm:pt>
    <dgm:pt modelId="{9CD325C2-E2DD-4A0C-911E-E989924391C7}" type="parTrans" cxnId="{A708142D-4362-416E-89B0-BD9B7750A24E}">
      <dgm:prSet/>
      <dgm:spPr/>
      <dgm:t>
        <a:bodyPr/>
        <a:lstStyle/>
        <a:p>
          <a:endParaRPr lang="en-US"/>
        </a:p>
      </dgm:t>
    </dgm:pt>
    <dgm:pt modelId="{867DC804-448E-4161-9831-348B4B0EF6D3}" type="sibTrans" cxnId="{A708142D-4362-416E-89B0-BD9B7750A24E}">
      <dgm:prSet/>
      <dgm:spPr/>
      <dgm:t>
        <a:bodyPr/>
        <a:lstStyle/>
        <a:p>
          <a:endParaRPr lang="en-US"/>
        </a:p>
      </dgm:t>
    </dgm:pt>
    <dgm:pt modelId="{32676B76-BE0D-4B91-9116-6435F58EA8E0}">
      <dgm:prSet phldrT="[Text]"/>
      <dgm:spPr/>
      <dgm:t>
        <a:bodyPr/>
        <a:lstStyle/>
        <a:p>
          <a:r>
            <a:rPr lang="en-US" dirty="0"/>
            <a:t>Nationally Recognized Credential</a:t>
          </a:r>
        </a:p>
      </dgm:t>
    </dgm:pt>
    <dgm:pt modelId="{8CE7A452-DABB-4B43-A024-6D53C4B0B642}" type="parTrans" cxnId="{25B91C91-85D3-4690-8355-49AA72654B30}">
      <dgm:prSet/>
      <dgm:spPr/>
      <dgm:t>
        <a:bodyPr/>
        <a:lstStyle/>
        <a:p>
          <a:endParaRPr lang="en-US"/>
        </a:p>
      </dgm:t>
    </dgm:pt>
    <dgm:pt modelId="{0665047C-E240-4867-BC09-11B3318F8B8E}" type="sibTrans" cxnId="{25B91C91-85D3-4690-8355-49AA72654B30}">
      <dgm:prSet/>
      <dgm:spPr/>
      <dgm:t>
        <a:bodyPr/>
        <a:lstStyle/>
        <a:p>
          <a:endParaRPr lang="en-US"/>
        </a:p>
      </dgm:t>
    </dgm:pt>
    <dgm:pt modelId="{28D5103C-668A-4042-B58B-1CEECF720B84}" type="pres">
      <dgm:prSet presAssocID="{1DD0825B-6389-4D7C-9A48-2DB99692C938}" presName="compositeShape" presStyleCnt="0">
        <dgm:presLayoutVars>
          <dgm:chMax val="7"/>
          <dgm:dir/>
          <dgm:resizeHandles val="exact"/>
        </dgm:presLayoutVars>
      </dgm:prSet>
      <dgm:spPr/>
      <dgm:t>
        <a:bodyPr/>
        <a:lstStyle/>
        <a:p>
          <a:endParaRPr lang="en-US"/>
        </a:p>
      </dgm:t>
    </dgm:pt>
    <dgm:pt modelId="{34C269FF-FEED-492D-98F7-6CDADE6DADDC}" type="pres">
      <dgm:prSet presAssocID="{1DD0825B-6389-4D7C-9A48-2DB99692C938}" presName="wedge1" presStyleLbl="node1" presStyleIdx="0" presStyleCnt="5"/>
      <dgm:spPr/>
      <dgm:t>
        <a:bodyPr/>
        <a:lstStyle/>
        <a:p>
          <a:endParaRPr lang="en-US"/>
        </a:p>
      </dgm:t>
    </dgm:pt>
    <dgm:pt modelId="{8FBCE90A-3364-441F-94FE-EC4859250D8B}" type="pres">
      <dgm:prSet presAssocID="{1DD0825B-6389-4D7C-9A48-2DB99692C938}" presName="wedge1Tx" presStyleLbl="node1" presStyleIdx="0" presStyleCnt="5">
        <dgm:presLayoutVars>
          <dgm:chMax val="0"/>
          <dgm:chPref val="0"/>
          <dgm:bulletEnabled val="1"/>
        </dgm:presLayoutVars>
      </dgm:prSet>
      <dgm:spPr/>
      <dgm:t>
        <a:bodyPr/>
        <a:lstStyle/>
        <a:p>
          <a:endParaRPr lang="en-US"/>
        </a:p>
      </dgm:t>
    </dgm:pt>
    <dgm:pt modelId="{F9F4E932-267D-4C47-861B-97CFC24A7BA0}" type="pres">
      <dgm:prSet presAssocID="{1DD0825B-6389-4D7C-9A48-2DB99692C938}" presName="wedge2" presStyleLbl="node1" presStyleIdx="1" presStyleCnt="5"/>
      <dgm:spPr/>
      <dgm:t>
        <a:bodyPr/>
        <a:lstStyle/>
        <a:p>
          <a:endParaRPr lang="en-US"/>
        </a:p>
      </dgm:t>
    </dgm:pt>
    <dgm:pt modelId="{E312FAC2-21C8-4FFA-97F6-4E293F9C75DD}" type="pres">
      <dgm:prSet presAssocID="{1DD0825B-6389-4D7C-9A48-2DB99692C938}" presName="wedge2Tx" presStyleLbl="node1" presStyleIdx="1" presStyleCnt="5">
        <dgm:presLayoutVars>
          <dgm:chMax val="0"/>
          <dgm:chPref val="0"/>
          <dgm:bulletEnabled val="1"/>
        </dgm:presLayoutVars>
      </dgm:prSet>
      <dgm:spPr/>
      <dgm:t>
        <a:bodyPr/>
        <a:lstStyle/>
        <a:p>
          <a:endParaRPr lang="en-US"/>
        </a:p>
      </dgm:t>
    </dgm:pt>
    <dgm:pt modelId="{FA3357BE-9389-4B19-A88C-81A0DFC95B87}" type="pres">
      <dgm:prSet presAssocID="{1DD0825B-6389-4D7C-9A48-2DB99692C938}" presName="wedge3" presStyleLbl="node1" presStyleIdx="2" presStyleCnt="5"/>
      <dgm:spPr/>
      <dgm:t>
        <a:bodyPr/>
        <a:lstStyle/>
        <a:p>
          <a:endParaRPr lang="en-US"/>
        </a:p>
      </dgm:t>
    </dgm:pt>
    <dgm:pt modelId="{BC9DEC8C-C855-4678-B6DD-D62E38DEDB57}" type="pres">
      <dgm:prSet presAssocID="{1DD0825B-6389-4D7C-9A48-2DB99692C938}" presName="wedge3Tx" presStyleLbl="node1" presStyleIdx="2" presStyleCnt="5">
        <dgm:presLayoutVars>
          <dgm:chMax val="0"/>
          <dgm:chPref val="0"/>
          <dgm:bulletEnabled val="1"/>
        </dgm:presLayoutVars>
      </dgm:prSet>
      <dgm:spPr/>
      <dgm:t>
        <a:bodyPr/>
        <a:lstStyle/>
        <a:p>
          <a:endParaRPr lang="en-US"/>
        </a:p>
      </dgm:t>
    </dgm:pt>
    <dgm:pt modelId="{7002B707-7B73-4C1A-A91E-5DB40B5380FD}" type="pres">
      <dgm:prSet presAssocID="{1DD0825B-6389-4D7C-9A48-2DB99692C938}" presName="wedge4" presStyleLbl="node1" presStyleIdx="3" presStyleCnt="5"/>
      <dgm:spPr/>
      <dgm:t>
        <a:bodyPr/>
        <a:lstStyle/>
        <a:p>
          <a:endParaRPr lang="en-US"/>
        </a:p>
      </dgm:t>
    </dgm:pt>
    <dgm:pt modelId="{5AAB8661-7EB9-4735-8E02-66D9BE827BC8}" type="pres">
      <dgm:prSet presAssocID="{1DD0825B-6389-4D7C-9A48-2DB99692C938}" presName="wedge4Tx" presStyleLbl="node1" presStyleIdx="3" presStyleCnt="5">
        <dgm:presLayoutVars>
          <dgm:chMax val="0"/>
          <dgm:chPref val="0"/>
          <dgm:bulletEnabled val="1"/>
        </dgm:presLayoutVars>
      </dgm:prSet>
      <dgm:spPr/>
      <dgm:t>
        <a:bodyPr/>
        <a:lstStyle/>
        <a:p>
          <a:endParaRPr lang="en-US"/>
        </a:p>
      </dgm:t>
    </dgm:pt>
    <dgm:pt modelId="{6E66F517-CD1A-4BDF-9312-BEB8029BC7AE}" type="pres">
      <dgm:prSet presAssocID="{1DD0825B-6389-4D7C-9A48-2DB99692C938}" presName="wedge5" presStyleLbl="node1" presStyleIdx="4" presStyleCnt="5"/>
      <dgm:spPr/>
      <dgm:t>
        <a:bodyPr/>
        <a:lstStyle/>
        <a:p>
          <a:endParaRPr lang="en-US"/>
        </a:p>
      </dgm:t>
    </dgm:pt>
    <dgm:pt modelId="{22F786F0-56E0-4D05-96F8-7CECF4855610}" type="pres">
      <dgm:prSet presAssocID="{1DD0825B-6389-4D7C-9A48-2DB99692C938}" presName="wedge5Tx" presStyleLbl="node1" presStyleIdx="4" presStyleCnt="5">
        <dgm:presLayoutVars>
          <dgm:chMax val="0"/>
          <dgm:chPref val="0"/>
          <dgm:bulletEnabled val="1"/>
        </dgm:presLayoutVars>
      </dgm:prSet>
      <dgm:spPr/>
      <dgm:t>
        <a:bodyPr/>
        <a:lstStyle/>
        <a:p>
          <a:endParaRPr lang="en-US"/>
        </a:p>
      </dgm:t>
    </dgm:pt>
  </dgm:ptLst>
  <dgm:cxnLst>
    <dgm:cxn modelId="{51EF7186-7C04-427D-8336-81CB557A33CD}" type="presOf" srcId="{644EB198-1CDC-446F-A6F5-5E5A19F2229D}" destId="{34C269FF-FEED-492D-98F7-6CDADE6DADDC}" srcOrd="0" destOrd="0" presId="urn:microsoft.com/office/officeart/2005/8/layout/chart3"/>
    <dgm:cxn modelId="{EB32132B-F821-4CB9-BB7E-AE1EBD7EB864}" srcId="{1DD0825B-6389-4D7C-9A48-2DB99692C938}" destId="{B9B6708E-D299-4B48-A349-E4E399EA6596}" srcOrd="2" destOrd="0" parTransId="{2A90AA66-1D6E-4129-92A9-4AE66818652F}" sibTransId="{EAB0074E-B688-4E20-B39D-68B133764B77}"/>
    <dgm:cxn modelId="{164222F3-9B37-4423-89FE-16491BDD23FC}" type="presOf" srcId="{B9B6708E-D299-4B48-A349-E4E399EA6596}" destId="{BC9DEC8C-C855-4678-B6DD-D62E38DEDB57}" srcOrd="1" destOrd="0" presId="urn:microsoft.com/office/officeart/2005/8/layout/chart3"/>
    <dgm:cxn modelId="{25B91C91-85D3-4690-8355-49AA72654B30}" srcId="{1DD0825B-6389-4D7C-9A48-2DB99692C938}" destId="{32676B76-BE0D-4B91-9116-6435F58EA8E0}" srcOrd="4" destOrd="0" parTransId="{8CE7A452-DABB-4B43-A024-6D53C4B0B642}" sibTransId="{0665047C-E240-4867-BC09-11B3318F8B8E}"/>
    <dgm:cxn modelId="{83AD0C61-91C7-4D32-B5DC-9B9D69609AD4}" type="presOf" srcId="{541EE06A-68E4-452A-BABE-86C360B21214}" destId="{7002B707-7B73-4C1A-A91E-5DB40B5380FD}" srcOrd="0" destOrd="0" presId="urn:microsoft.com/office/officeart/2005/8/layout/chart3"/>
    <dgm:cxn modelId="{7E140A40-D0AE-4639-AD62-356684900480}" type="presOf" srcId="{1DD0825B-6389-4D7C-9A48-2DB99692C938}" destId="{28D5103C-668A-4042-B58B-1CEECF720B84}" srcOrd="0" destOrd="0" presId="urn:microsoft.com/office/officeart/2005/8/layout/chart3"/>
    <dgm:cxn modelId="{055C1EE2-C0BE-406C-A590-327D36A91195}" type="presOf" srcId="{41B92F74-873A-40FD-8AA5-96782CB20724}" destId="{E312FAC2-21C8-4FFA-97F6-4E293F9C75DD}" srcOrd="1" destOrd="0" presId="urn:microsoft.com/office/officeart/2005/8/layout/chart3"/>
    <dgm:cxn modelId="{C4E2F0DC-CB82-4A15-A975-5B5B054FD513}" type="presOf" srcId="{541EE06A-68E4-452A-BABE-86C360B21214}" destId="{5AAB8661-7EB9-4735-8E02-66D9BE827BC8}" srcOrd="1" destOrd="0" presId="urn:microsoft.com/office/officeart/2005/8/layout/chart3"/>
    <dgm:cxn modelId="{59E8E8E3-3AD7-455E-8E7C-E7F3DABB4E5B}" srcId="{1DD0825B-6389-4D7C-9A48-2DB99692C938}" destId="{41B92F74-873A-40FD-8AA5-96782CB20724}" srcOrd="1" destOrd="0" parTransId="{6731C7C3-1FDA-4BD1-A08A-994A73FE39D1}" sibTransId="{BB022613-6345-4195-A3F7-99B3E3DDB244}"/>
    <dgm:cxn modelId="{A23F84AC-95C1-4925-82E1-DA635958B8A9}" type="presOf" srcId="{41B92F74-873A-40FD-8AA5-96782CB20724}" destId="{F9F4E932-267D-4C47-861B-97CFC24A7BA0}" srcOrd="0" destOrd="0" presId="urn:microsoft.com/office/officeart/2005/8/layout/chart3"/>
    <dgm:cxn modelId="{5B37BCDF-FFEA-4798-AAB7-3E8F332C325A}" type="presOf" srcId="{32676B76-BE0D-4B91-9116-6435F58EA8E0}" destId="{6E66F517-CD1A-4BDF-9312-BEB8029BC7AE}" srcOrd="0" destOrd="0" presId="urn:microsoft.com/office/officeart/2005/8/layout/chart3"/>
    <dgm:cxn modelId="{3B479D65-A275-46D8-8516-4DCAF6CF4DDA}" type="presOf" srcId="{32676B76-BE0D-4B91-9116-6435F58EA8E0}" destId="{22F786F0-56E0-4D05-96F8-7CECF4855610}" srcOrd="1" destOrd="0" presId="urn:microsoft.com/office/officeart/2005/8/layout/chart3"/>
    <dgm:cxn modelId="{6390B762-FA02-458B-ABCB-EEC9B42A1F16}" type="presOf" srcId="{644EB198-1CDC-446F-A6F5-5E5A19F2229D}" destId="{8FBCE90A-3364-441F-94FE-EC4859250D8B}" srcOrd="1" destOrd="0" presId="urn:microsoft.com/office/officeart/2005/8/layout/chart3"/>
    <dgm:cxn modelId="{A708142D-4362-416E-89B0-BD9B7750A24E}" srcId="{1DD0825B-6389-4D7C-9A48-2DB99692C938}" destId="{541EE06A-68E4-452A-BABE-86C360B21214}" srcOrd="3" destOrd="0" parTransId="{9CD325C2-E2DD-4A0C-911E-E989924391C7}" sibTransId="{867DC804-448E-4161-9831-348B4B0EF6D3}"/>
    <dgm:cxn modelId="{0CBE39DC-565D-40F5-A758-45A6770CC1E5}" srcId="{1DD0825B-6389-4D7C-9A48-2DB99692C938}" destId="{644EB198-1CDC-446F-A6F5-5E5A19F2229D}" srcOrd="0" destOrd="0" parTransId="{E458EABE-608F-4CAB-AA61-5E2EE914ACF0}" sibTransId="{A375877E-F3F2-462E-81F0-E2CD54786162}"/>
    <dgm:cxn modelId="{DA296A47-A7D3-45E8-85BA-00A1E0F10CF8}" type="presOf" srcId="{B9B6708E-D299-4B48-A349-E4E399EA6596}" destId="{FA3357BE-9389-4B19-A88C-81A0DFC95B87}" srcOrd="0" destOrd="0" presId="urn:microsoft.com/office/officeart/2005/8/layout/chart3"/>
    <dgm:cxn modelId="{ADEFAC19-5E15-4E09-B345-284E52D1738D}" type="presParOf" srcId="{28D5103C-668A-4042-B58B-1CEECF720B84}" destId="{34C269FF-FEED-492D-98F7-6CDADE6DADDC}" srcOrd="0" destOrd="0" presId="urn:microsoft.com/office/officeart/2005/8/layout/chart3"/>
    <dgm:cxn modelId="{BB794269-C177-4E74-8275-0B17F2184E00}" type="presParOf" srcId="{28D5103C-668A-4042-B58B-1CEECF720B84}" destId="{8FBCE90A-3364-441F-94FE-EC4859250D8B}" srcOrd="1" destOrd="0" presId="urn:microsoft.com/office/officeart/2005/8/layout/chart3"/>
    <dgm:cxn modelId="{FA160465-EA76-4010-88EB-F928E8FF0EE7}" type="presParOf" srcId="{28D5103C-668A-4042-B58B-1CEECF720B84}" destId="{F9F4E932-267D-4C47-861B-97CFC24A7BA0}" srcOrd="2" destOrd="0" presId="urn:microsoft.com/office/officeart/2005/8/layout/chart3"/>
    <dgm:cxn modelId="{DA61F686-43F1-4C5E-9DE1-9A496DAB5F9B}" type="presParOf" srcId="{28D5103C-668A-4042-B58B-1CEECF720B84}" destId="{E312FAC2-21C8-4FFA-97F6-4E293F9C75DD}" srcOrd="3" destOrd="0" presId="urn:microsoft.com/office/officeart/2005/8/layout/chart3"/>
    <dgm:cxn modelId="{C20C7656-114C-4F3A-B8BE-6FBCE2D72A7F}" type="presParOf" srcId="{28D5103C-668A-4042-B58B-1CEECF720B84}" destId="{FA3357BE-9389-4B19-A88C-81A0DFC95B87}" srcOrd="4" destOrd="0" presId="urn:microsoft.com/office/officeart/2005/8/layout/chart3"/>
    <dgm:cxn modelId="{00A2FEBB-C3AF-4484-AEF3-B9430FFAAEFC}" type="presParOf" srcId="{28D5103C-668A-4042-B58B-1CEECF720B84}" destId="{BC9DEC8C-C855-4678-B6DD-D62E38DEDB57}" srcOrd="5" destOrd="0" presId="urn:microsoft.com/office/officeart/2005/8/layout/chart3"/>
    <dgm:cxn modelId="{50075F4F-CB49-4CCF-9212-D60350AC9AA0}" type="presParOf" srcId="{28D5103C-668A-4042-B58B-1CEECF720B84}" destId="{7002B707-7B73-4C1A-A91E-5DB40B5380FD}" srcOrd="6" destOrd="0" presId="urn:microsoft.com/office/officeart/2005/8/layout/chart3"/>
    <dgm:cxn modelId="{4E3C6FEE-DB33-4193-9362-1EE9941D9397}" type="presParOf" srcId="{28D5103C-668A-4042-B58B-1CEECF720B84}" destId="{5AAB8661-7EB9-4735-8E02-66D9BE827BC8}" srcOrd="7" destOrd="0" presId="urn:microsoft.com/office/officeart/2005/8/layout/chart3"/>
    <dgm:cxn modelId="{FB1FCC47-CDA8-4DC8-A788-6BA5FFF7F028}" type="presParOf" srcId="{28D5103C-668A-4042-B58B-1CEECF720B84}" destId="{6E66F517-CD1A-4BDF-9312-BEB8029BC7AE}" srcOrd="8" destOrd="0" presId="urn:microsoft.com/office/officeart/2005/8/layout/chart3"/>
    <dgm:cxn modelId="{1C4F6777-749E-4981-88D4-70B1EE294496}" type="presParOf" srcId="{28D5103C-668A-4042-B58B-1CEECF720B84}" destId="{22F786F0-56E0-4D05-96F8-7CECF4855610}" srcOrd="9"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002446-25C5-42EC-9804-719F294670D3}">
      <dsp:nvSpPr>
        <dsp:cNvPr id="0" name=""/>
        <dsp:cNvSpPr/>
      </dsp:nvSpPr>
      <dsp:spPr>
        <a:xfrm>
          <a:off x="861" y="0"/>
          <a:ext cx="7509669" cy="1872687"/>
        </a:xfrm>
        <a:prstGeom prst="roundRect">
          <a:avLst>
            <a:gd name="adj" fmla="val 1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a:t>$9+ million public &amp; private funds</a:t>
          </a:r>
        </a:p>
      </dsp:txBody>
      <dsp:txXfrm>
        <a:off x="55710" y="54849"/>
        <a:ext cx="7399971" cy="1762989"/>
      </dsp:txXfrm>
    </dsp:sp>
    <dsp:sp modelId="{0553418B-6F02-44F2-A599-F5DED946148E}">
      <dsp:nvSpPr>
        <dsp:cNvPr id="0" name=""/>
        <dsp:cNvSpPr/>
      </dsp:nvSpPr>
      <dsp:spPr>
        <a:xfrm>
          <a:off x="861" y="2009326"/>
          <a:ext cx="4905548" cy="1872687"/>
        </a:xfrm>
        <a:prstGeom prst="roundRect">
          <a:avLst>
            <a:gd name="adj" fmla="val 1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4000 front-line workers</a:t>
          </a:r>
        </a:p>
      </dsp:txBody>
      <dsp:txXfrm>
        <a:off x="55710" y="2064175"/>
        <a:ext cx="4795850" cy="1762989"/>
      </dsp:txXfrm>
    </dsp:sp>
    <dsp:sp modelId="{9CF04A32-2FD3-4F93-BA59-09A4A9A119CC}">
      <dsp:nvSpPr>
        <dsp:cNvPr id="0" name=""/>
        <dsp:cNvSpPr/>
      </dsp:nvSpPr>
      <dsp:spPr>
        <a:xfrm>
          <a:off x="861" y="4015722"/>
          <a:ext cx="2402325" cy="1872687"/>
        </a:xfrm>
        <a:prstGeom prst="roundRect">
          <a:avLst>
            <a:gd name="adj" fmla="val 1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a:t>Over 700 Companies</a:t>
          </a:r>
        </a:p>
      </dsp:txBody>
      <dsp:txXfrm>
        <a:off x="55710" y="4070571"/>
        <a:ext cx="2292627" cy="1762989"/>
      </dsp:txXfrm>
    </dsp:sp>
    <dsp:sp modelId="{AB15DEF1-5B82-4D0F-8AA9-0C5E7099D20C}">
      <dsp:nvSpPr>
        <dsp:cNvPr id="0" name=""/>
        <dsp:cNvSpPr/>
      </dsp:nvSpPr>
      <dsp:spPr>
        <a:xfrm>
          <a:off x="2504084" y="4015722"/>
          <a:ext cx="2402325" cy="1872687"/>
        </a:xfrm>
        <a:prstGeom prst="roundRect">
          <a:avLst>
            <a:gd name="adj" fmla="val 1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a:t>300 Experts</a:t>
          </a:r>
        </a:p>
      </dsp:txBody>
      <dsp:txXfrm>
        <a:off x="2558933" y="4070571"/>
        <a:ext cx="2292627" cy="1762989"/>
      </dsp:txXfrm>
    </dsp:sp>
    <dsp:sp modelId="{E539B520-4E8D-41A2-AEE9-CB338EFCD9CC}">
      <dsp:nvSpPr>
        <dsp:cNvPr id="0" name=""/>
        <dsp:cNvSpPr/>
      </dsp:nvSpPr>
      <dsp:spPr>
        <a:xfrm>
          <a:off x="5108205" y="2009326"/>
          <a:ext cx="2402325" cy="1872687"/>
        </a:xfrm>
        <a:prstGeom prst="roundRect">
          <a:avLst>
            <a:gd name="adj" fmla="val 1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Foundation for CPT</a:t>
          </a:r>
        </a:p>
      </dsp:txBody>
      <dsp:txXfrm>
        <a:off x="5163054" y="2064175"/>
        <a:ext cx="2292627" cy="1762989"/>
      </dsp:txXfrm>
    </dsp:sp>
    <dsp:sp modelId="{936D2CD8-C12D-4B30-9819-4197B4809B84}">
      <dsp:nvSpPr>
        <dsp:cNvPr id="0" name=""/>
        <dsp:cNvSpPr/>
      </dsp:nvSpPr>
      <dsp:spPr>
        <a:xfrm>
          <a:off x="5108205" y="4015722"/>
          <a:ext cx="2402325" cy="1872687"/>
        </a:xfrm>
        <a:prstGeom prst="roundRect">
          <a:avLst>
            <a:gd name="adj" fmla="val 1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a:t>Foundation for CLT</a:t>
          </a:r>
        </a:p>
      </dsp:txBody>
      <dsp:txXfrm>
        <a:off x="5163054" y="4070571"/>
        <a:ext cx="2292627" cy="17629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0F7FB5-9619-47D0-A243-F5A9C1D984E1}">
      <dsp:nvSpPr>
        <dsp:cNvPr id="0" name=""/>
        <dsp:cNvSpPr/>
      </dsp:nvSpPr>
      <dsp:spPr>
        <a:xfrm>
          <a:off x="3531723" y="2058088"/>
          <a:ext cx="2723697" cy="2356108"/>
        </a:xfrm>
        <a:prstGeom prst="hexagon">
          <a:avLst>
            <a:gd name="adj" fmla="val 28570"/>
            <a:gd name="vf" fmla="val 115470"/>
          </a:avLst>
        </a:prstGeom>
        <a:solidFill>
          <a:srgbClr val="042E60">
            <a:hueOff val="0"/>
            <a:satOff val="0"/>
            <a:lumOff val="0"/>
            <a:alphaOff val="0"/>
          </a:srgb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buNone/>
          </a:pPr>
          <a:r>
            <a:rPr lang="en-US" sz="2000" b="1" kern="1200" dirty="0">
              <a:solidFill>
                <a:srgbClr val="F9F9F9"/>
              </a:solidFill>
              <a:latin typeface="Arial" panose="020B0604020202020204"/>
              <a:ea typeface="+mn-ea"/>
              <a:cs typeface="+mn-cs"/>
            </a:rPr>
            <a:t>Only National Certification Body Accredited under ISO 17024</a:t>
          </a:r>
        </a:p>
      </dsp:txBody>
      <dsp:txXfrm>
        <a:off x="3983078" y="2448528"/>
        <a:ext cx="1820987" cy="1575228"/>
      </dsp:txXfrm>
    </dsp:sp>
    <dsp:sp modelId="{8BE3EB2B-29FE-400C-9253-B5153740993A}">
      <dsp:nvSpPr>
        <dsp:cNvPr id="0" name=""/>
        <dsp:cNvSpPr/>
      </dsp:nvSpPr>
      <dsp:spPr>
        <a:xfrm>
          <a:off x="5237281" y="930849"/>
          <a:ext cx="1027642" cy="885450"/>
        </a:xfrm>
        <a:prstGeom prst="hexagon">
          <a:avLst>
            <a:gd name="adj" fmla="val 28900"/>
            <a:gd name="vf" fmla="val 115470"/>
          </a:avLst>
        </a:prstGeom>
        <a:solidFill>
          <a:srgbClr val="042E60">
            <a:tint val="40000"/>
            <a:hueOff val="0"/>
            <a:satOff val="0"/>
            <a:lumOff val="0"/>
            <a:alphaOff val="0"/>
          </a:srgbClr>
        </a:solidFill>
        <a:ln>
          <a:noFill/>
        </a:ln>
        <a:effectLst/>
        <a:scene3d>
          <a:camera prst="orthographicFront"/>
          <a:lightRig rig="threePt" dir="t">
            <a:rot lat="0" lon="0" rev="7500000"/>
          </a:lightRig>
        </a:scene3d>
        <a:sp3d z="-152400" extrusionH="63500" prstMaterial="matte">
          <a:bevelT w="144450" h="6350" prst="relaxedInset"/>
          <a:contourClr>
            <a:srgbClr val="F9F9F9"/>
          </a:contourClr>
        </a:sp3d>
      </dsp:spPr>
      <dsp:style>
        <a:lnRef idx="0">
          <a:scrgbClr r="0" g="0" b="0"/>
        </a:lnRef>
        <a:fillRef idx="3">
          <a:scrgbClr r="0" g="0" b="0"/>
        </a:fillRef>
        <a:effectRef idx="0">
          <a:scrgbClr r="0" g="0" b="0"/>
        </a:effectRef>
        <a:fontRef idx="minor"/>
      </dsp:style>
    </dsp:sp>
    <dsp:sp modelId="{801CD868-BD52-4D5A-8436-1ABEDB68D7BC}">
      <dsp:nvSpPr>
        <dsp:cNvPr id="0" name=""/>
        <dsp:cNvSpPr/>
      </dsp:nvSpPr>
      <dsp:spPr>
        <a:xfrm>
          <a:off x="3636572" y="39841"/>
          <a:ext cx="2503110" cy="1933978"/>
        </a:xfrm>
        <a:prstGeom prst="hexagon">
          <a:avLst>
            <a:gd name="adj" fmla="val 28570"/>
            <a:gd name="vf" fmla="val 115470"/>
          </a:avLst>
        </a:prstGeom>
        <a:solidFill>
          <a:srgbClr val="042E60">
            <a:hueOff val="0"/>
            <a:satOff val="0"/>
            <a:lumOff val="0"/>
            <a:alphaOff val="0"/>
          </a:srgb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buNone/>
          </a:pPr>
          <a:r>
            <a:rPr lang="en-US" sz="2000" b="1" kern="1200" dirty="0">
              <a:solidFill>
                <a:srgbClr val="F9F9F9"/>
              </a:solidFill>
              <a:latin typeface="Arial" panose="020B0604020202020204"/>
              <a:ea typeface="+mn-ea"/>
              <a:cs typeface="+mn-cs"/>
            </a:rPr>
            <a:t>2000+ MSSC Authorized Assessment Centers</a:t>
          </a:r>
        </a:p>
      </dsp:txBody>
      <dsp:txXfrm>
        <a:off x="4029344" y="343308"/>
        <a:ext cx="1717566" cy="1327044"/>
      </dsp:txXfrm>
    </dsp:sp>
    <dsp:sp modelId="{61F18334-CE3F-405E-BDF9-48F6AFFA10A9}">
      <dsp:nvSpPr>
        <dsp:cNvPr id="0" name=""/>
        <dsp:cNvSpPr/>
      </dsp:nvSpPr>
      <dsp:spPr>
        <a:xfrm>
          <a:off x="6436620" y="2586170"/>
          <a:ext cx="1027642" cy="885450"/>
        </a:xfrm>
        <a:prstGeom prst="hexagon">
          <a:avLst>
            <a:gd name="adj" fmla="val 28900"/>
            <a:gd name="vf" fmla="val 115470"/>
          </a:avLst>
        </a:prstGeom>
        <a:solidFill>
          <a:srgbClr val="042E60">
            <a:tint val="40000"/>
            <a:hueOff val="0"/>
            <a:satOff val="0"/>
            <a:lumOff val="0"/>
            <a:alphaOff val="0"/>
          </a:srgbClr>
        </a:solidFill>
        <a:ln>
          <a:noFill/>
        </a:ln>
        <a:effectLst/>
        <a:scene3d>
          <a:camera prst="orthographicFront"/>
          <a:lightRig rig="threePt" dir="t">
            <a:rot lat="0" lon="0" rev="7500000"/>
          </a:lightRig>
        </a:scene3d>
        <a:sp3d z="-152400" extrusionH="63500" prstMaterial="matte">
          <a:bevelT w="144450" h="6350" prst="relaxedInset"/>
          <a:contourClr>
            <a:srgbClr val="F9F9F9"/>
          </a:contourClr>
        </a:sp3d>
      </dsp:spPr>
      <dsp:style>
        <a:lnRef idx="0">
          <a:scrgbClr r="0" g="0" b="0"/>
        </a:lnRef>
        <a:fillRef idx="3">
          <a:scrgbClr r="0" g="0" b="0"/>
        </a:fillRef>
        <a:effectRef idx="0">
          <a:scrgbClr r="0" g="0" b="0"/>
        </a:effectRef>
        <a:fontRef idx="minor"/>
      </dsp:style>
    </dsp:sp>
    <dsp:sp modelId="{89660471-D5CC-4F3B-A271-CD96D1318E02}">
      <dsp:nvSpPr>
        <dsp:cNvPr id="0" name=""/>
        <dsp:cNvSpPr/>
      </dsp:nvSpPr>
      <dsp:spPr>
        <a:xfrm>
          <a:off x="5662562" y="892655"/>
          <a:ext cx="2713392" cy="2246335"/>
        </a:xfrm>
        <a:prstGeom prst="hexagon">
          <a:avLst>
            <a:gd name="adj" fmla="val 28570"/>
            <a:gd name="vf" fmla="val 115470"/>
          </a:avLst>
        </a:prstGeom>
        <a:solidFill>
          <a:srgbClr val="042E60">
            <a:hueOff val="0"/>
            <a:satOff val="0"/>
            <a:lumOff val="0"/>
            <a:alphaOff val="0"/>
          </a:srgb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buNone/>
          </a:pPr>
          <a:r>
            <a:rPr lang="en-US" sz="2000" b="1" kern="1200" dirty="0">
              <a:solidFill>
                <a:srgbClr val="F9F9F9"/>
              </a:solidFill>
              <a:latin typeface="Arial" panose="020B0604020202020204"/>
              <a:ea typeface="+mn-ea"/>
              <a:cs typeface="+mn-cs"/>
            </a:rPr>
            <a:t>NAM endorsed for Mfg. &amp; Logistics</a:t>
          </a:r>
        </a:p>
      </dsp:txBody>
      <dsp:txXfrm>
        <a:off x="6102604" y="1256952"/>
        <a:ext cx="1833308" cy="1517741"/>
      </dsp:txXfrm>
    </dsp:sp>
    <dsp:sp modelId="{09D2E59B-EF89-4840-A4EA-A2CC6C3613EF}">
      <dsp:nvSpPr>
        <dsp:cNvPr id="0" name=""/>
        <dsp:cNvSpPr/>
      </dsp:nvSpPr>
      <dsp:spPr>
        <a:xfrm>
          <a:off x="5603481" y="4454716"/>
          <a:ext cx="1027642" cy="885450"/>
        </a:xfrm>
        <a:prstGeom prst="hexagon">
          <a:avLst>
            <a:gd name="adj" fmla="val 28900"/>
            <a:gd name="vf" fmla="val 115470"/>
          </a:avLst>
        </a:prstGeom>
        <a:solidFill>
          <a:srgbClr val="042E60">
            <a:tint val="40000"/>
            <a:hueOff val="0"/>
            <a:satOff val="0"/>
            <a:lumOff val="0"/>
            <a:alphaOff val="0"/>
          </a:srgbClr>
        </a:solidFill>
        <a:ln>
          <a:noFill/>
        </a:ln>
        <a:effectLst/>
        <a:scene3d>
          <a:camera prst="orthographicFront"/>
          <a:lightRig rig="threePt" dir="t">
            <a:rot lat="0" lon="0" rev="7500000"/>
          </a:lightRig>
        </a:scene3d>
        <a:sp3d z="-152400" extrusionH="63500" prstMaterial="matte">
          <a:bevelT w="144450" h="6350" prst="relaxedInset"/>
          <a:contourClr>
            <a:srgbClr val="F9F9F9"/>
          </a:contourClr>
        </a:sp3d>
      </dsp:spPr>
      <dsp:style>
        <a:lnRef idx="0">
          <a:scrgbClr r="0" g="0" b="0"/>
        </a:lnRef>
        <a:fillRef idx="3">
          <a:scrgbClr r="0" g="0" b="0"/>
        </a:fillRef>
        <a:effectRef idx="0">
          <a:scrgbClr r="0" g="0" b="0"/>
        </a:effectRef>
        <a:fontRef idx="minor"/>
      </dsp:style>
    </dsp:sp>
    <dsp:sp modelId="{D3C9866B-4077-4651-AD68-EEDA55DE0A46}">
      <dsp:nvSpPr>
        <dsp:cNvPr id="0" name=""/>
        <dsp:cNvSpPr/>
      </dsp:nvSpPr>
      <dsp:spPr>
        <a:xfrm>
          <a:off x="5732280" y="3227092"/>
          <a:ext cx="2637033" cy="2248980"/>
        </a:xfrm>
        <a:prstGeom prst="hexagon">
          <a:avLst>
            <a:gd name="adj" fmla="val 28570"/>
            <a:gd name="vf" fmla="val 115470"/>
          </a:avLst>
        </a:prstGeom>
        <a:solidFill>
          <a:srgbClr val="063266"/>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buNone/>
          </a:pPr>
          <a:r>
            <a:rPr lang="en-US" sz="2000" b="1" kern="1200" dirty="0">
              <a:solidFill>
                <a:srgbClr val="F9F9F9"/>
              </a:solidFill>
              <a:latin typeface="Arial" panose="020B0604020202020204"/>
              <a:ea typeface="+mn-ea"/>
              <a:cs typeface="+mn-cs"/>
            </a:rPr>
            <a:t>Given 300,000+ assessments</a:t>
          </a:r>
        </a:p>
      </dsp:txBody>
      <dsp:txXfrm>
        <a:off x="6166211" y="3597167"/>
        <a:ext cx="1769171" cy="1508830"/>
      </dsp:txXfrm>
    </dsp:sp>
    <dsp:sp modelId="{9BF8C20A-E8C7-40F8-A259-FFE140AC7A7E}">
      <dsp:nvSpPr>
        <dsp:cNvPr id="0" name=""/>
        <dsp:cNvSpPr/>
      </dsp:nvSpPr>
      <dsp:spPr>
        <a:xfrm>
          <a:off x="3536791" y="4648678"/>
          <a:ext cx="1027642" cy="885450"/>
        </a:xfrm>
        <a:prstGeom prst="hexagon">
          <a:avLst>
            <a:gd name="adj" fmla="val 28900"/>
            <a:gd name="vf" fmla="val 115470"/>
          </a:avLst>
        </a:prstGeom>
        <a:solidFill>
          <a:srgbClr val="042E60">
            <a:tint val="40000"/>
            <a:hueOff val="0"/>
            <a:satOff val="0"/>
            <a:lumOff val="0"/>
            <a:alphaOff val="0"/>
          </a:srgbClr>
        </a:solidFill>
        <a:ln>
          <a:noFill/>
        </a:ln>
        <a:effectLst/>
        <a:scene3d>
          <a:camera prst="orthographicFront"/>
          <a:lightRig rig="threePt" dir="t">
            <a:rot lat="0" lon="0" rev="7500000"/>
          </a:lightRig>
        </a:scene3d>
        <a:sp3d z="-152400" extrusionH="63500" prstMaterial="matte">
          <a:bevelT w="144450" h="6350" prst="relaxedInset"/>
          <a:contourClr>
            <a:srgbClr val="F9F9F9"/>
          </a:contourClr>
        </a:sp3d>
      </dsp:spPr>
      <dsp:style>
        <a:lnRef idx="0">
          <a:scrgbClr r="0" g="0" b="0"/>
        </a:lnRef>
        <a:fillRef idx="3">
          <a:scrgbClr r="0" g="0" b="0"/>
        </a:fillRef>
        <a:effectRef idx="0">
          <a:scrgbClr r="0" g="0" b="0"/>
        </a:effectRef>
        <a:fontRef idx="minor"/>
      </dsp:style>
    </dsp:sp>
    <dsp:sp modelId="{0F0FD561-36D8-4756-AE7E-D885F79F7B81}">
      <dsp:nvSpPr>
        <dsp:cNvPr id="0" name=""/>
        <dsp:cNvSpPr/>
      </dsp:nvSpPr>
      <dsp:spPr>
        <a:xfrm>
          <a:off x="3518251" y="4455672"/>
          <a:ext cx="2760778" cy="2273156"/>
        </a:xfrm>
        <a:prstGeom prst="hexagon">
          <a:avLst>
            <a:gd name="adj" fmla="val 28570"/>
            <a:gd name="vf" fmla="val 115470"/>
          </a:avLst>
        </a:prstGeom>
        <a:solidFill>
          <a:srgbClr val="042E60">
            <a:hueOff val="0"/>
            <a:satOff val="0"/>
            <a:lumOff val="0"/>
            <a:alphaOff val="0"/>
          </a:srgb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buNone/>
          </a:pPr>
          <a:r>
            <a:rPr lang="en-US" sz="2000" b="1" kern="1200" dirty="0">
              <a:solidFill>
                <a:srgbClr val="F9F9F9"/>
              </a:solidFill>
              <a:latin typeface="Arial" panose="020B0604020202020204"/>
              <a:ea typeface="+mn-ea"/>
              <a:cs typeface="+mn-cs"/>
            </a:rPr>
            <a:t>Issued over 216,000+ credentials</a:t>
          </a:r>
        </a:p>
      </dsp:txBody>
      <dsp:txXfrm>
        <a:off x="3964796" y="4823346"/>
        <a:ext cx="1867688" cy="1537808"/>
      </dsp:txXfrm>
    </dsp:sp>
    <dsp:sp modelId="{53BC00A1-7BB3-4EAA-9910-FC899B8BE86B}">
      <dsp:nvSpPr>
        <dsp:cNvPr id="0" name=""/>
        <dsp:cNvSpPr/>
      </dsp:nvSpPr>
      <dsp:spPr>
        <a:xfrm>
          <a:off x="2317812" y="2994021"/>
          <a:ext cx="1027642" cy="885450"/>
        </a:xfrm>
        <a:prstGeom prst="hexagon">
          <a:avLst>
            <a:gd name="adj" fmla="val 28900"/>
            <a:gd name="vf" fmla="val 115470"/>
          </a:avLst>
        </a:prstGeom>
        <a:solidFill>
          <a:srgbClr val="042E60">
            <a:tint val="40000"/>
            <a:hueOff val="0"/>
            <a:satOff val="0"/>
            <a:lumOff val="0"/>
            <a:alphaOff val="0"/>
          </a:srgbClr>
        </a:solidFill>
        <a:ln>
          <a:noFill/>
        </a:ln>
        <a:effectLst/>
        <a:scene3d>
          <a:camera prst="orthographicFront"/>
          <a:lightRig rig="threePt" dir="t">
            <a:rot lat="0" lon="0" rev="7500000"/>
          </a:lightRig>
        </a:scene3d>
        <a:sp3d z="-152400" extrusionH="63500" prstMaterial="matte">
          <a:bevelT w="144450" h="6350" prst="relaxedInset"/>
          <a:contourClr>
            <a:srgbClr val="F9F9F9"/>
          </a:contourClr>
        </a:sp3d>
      </dsp:spPr>
      <dsp:style>
        <a:lnRef idx="0">
          <a:scrgbClr r="0" g="0" b="0"/>
        </a:lnRef>
        <a:fillRef idx="3">
          <a:scrgbClr r="0" g="0" b="0"/>
        </a:fillRef>
        <a:effectRef idx="0">
          <a:scrgbClr r="0" g="0" b="0"/>
        </a:effectRef>
        <a:fontRef idx="minor"/>
      </dsp:style>
    </dsp:sp>
    <dsp:sp modelId="{A573D9D4-9845-4AED-931E-3E8D86B4680B}">
      <dsp:nvSpPr>
        <dsp:cNvPr id="0" name=""/>
        <dsp:cNvSpPr/>
      </dsp:nvSpPr>
      <dsp:spPr>
        <a:xfrm>
          <a:off x="1447714" y="3302869"/>
          <a:ext cx="2641609" cy="2201883"/>
        </a:xfrm>
        <a:prstGeom prst="hexagon">
          <a:avLst>
            <a:gd name="adj" fmla="val 28570"/>
            <a:gd name="vf" fmla="val 115470"/>
          </a:avLst>
        </a:prstGeom>
        <a:solidFill>
          <a:srgbClr val="042E60">
            <a:hueOff val="0"/>
            <a:satOff val="0"/>
            <a:lumOff val="0"/>
            <a:alphaOff val="0"/>
          </a:srgb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buNone/>
          </a:pPr>
          <a:r>
            <a:rPr lang="en-US" sz="2000" b="1" kern="1200" dirty="0">
              <a:solidFill>
                <a:srgbClr val="F9F9F9"/>
              </a:solidFill>
              <a:latin typeface="Arial" panose="020B0604020202020204"/>
              <a:ea typeface="+mn-ea"/>
              <a:cs typeface="+mn-cs"/>
            </a:rPr>
            <a:t>3300+ Authorized CPT &amp; CLT Instructors</a:t>
          </a:r>
        </a:p>
      </dsp:txBody>
      <dsp:txXfrm>
        <a:off x="1877541" y="3661146"/>
        <a:ext cx="1781955" cy="1485329"/>
      </dsp:txXfrm>
    </dsp:sp>
    <dsp:sp modelId="{11A16C1A-19D6-4703-BE40-BEA1250C22A4}">
      <dsp:nvSpPr>
        <dsp:cNvPr id="0" name=""/>
        <dsp:cNvSpPr/>
      </dsp:nvSpPr>
      <dsp:spPr>
        <a:xfrm>
          <a:off x="1555533" y="1030767"/>
          <a:ext cx="2573107" cy="2069920"/>
        </a:xfrm>
        <a:prstGeom prst="hexagon">
          <a:avLst>
            <a:gd name="adj" fmla="val 28570"/>
            <a:gd name="vf" fmla="val 115470"/>
          </a:avLst>
        </a:prstGeom>
        <a:solidFill>
          <a:srgbClr val="042E60">
            <a:hueOff val="0"/>
            <a:satOff val="0"/>
            <a:lumOff val="0"/>
            <a:alphaOff val="0"/>
          </a:srgb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buNone/>
          </a:pPr>
          <a:r>
            <a:rPr lang="en-US" sz="2000" b="1" kern="1200" dirty="0">
              <a:solidFill>
                <a:srgbClr val="F9F9F9"/>
              </a:solidFill>
              <a:latin typeface="Arial" panose="020B0604020202020204"/>
              <a:ea typeface="+mn-ea"/>
              <a:cs typeface="+mn-cs"/>
            </a:rPr>
            <a:t>50 States + D.C.</a:t>
          </a:r>
        </a:p>
      </dsp:txBody>
      <dsp:txXfrm>
        <a:off x="1967084" y="1361837"/>
        <a:ext cx="1750005" cy="14077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37460-C33C-4818-8E56-839DF1B9B4BA}">
      <dsp:nvSpPr>
        <dsp:cNvPr id="0" name=""/>
        <dsp:cNvSpPr/>
      </dsp:nvSpPr>
      <dsp:spPr>
        <a:xfrm>
          <a:off x="3061515" y="1377393"/>
          <a:ext cx="3569956" cy="3569956"/>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49530" tIns="49530" rIns="49530" bIns="49530" numCol="1" spcCol="1270" anchor="ctr" anchorCtr="0">
          <a:noAutofit/>
        </a:bodyPr>
        <a:lstStyle/>
        <a:p>
          <a:pPr lvl="0" algn="ctr" defTabSz="1733550">
            <a:lnSpc>
              <a:spcPct val="90000"/>
            </a:lnSpc>
            <a:spcBef>
              <a:spcPct val="0"/>
            </a:spcBef>
            <a:spcAft>
              <a:spcPct val="35000"/>
            </a:spcAft>
          </a:pPr>
          <a:r>
            <a:rPr lang="en-US" sz="3900" kern="1200" dirty="0"/>
            <a:t>Applicable to broad population</a:t>
          </a:r>
        </a:p>
      </dsp:txBody>
      <dsp:txXfrm>
        <a:off x="3584323" y="1900201"/>
        <a:ext cx="2524340" cy="2524340"/>
      </dsp:txXfrm>
    </dsp:sp>
    <dsp:sp modelId="{8C87FFE6-8326-4866-AA75-C6A789423EE8}">
      <dsp:nvSpPr>
        <dsp:cNvPr id="0" name=""/>
        <dsp:cNvSpPr/>
      </dsp:nvSpPr>
      <dsp:spPr>
        <a:xfrm>
          <a:off x="3963489" y="-73113"/>
          <a:ext cx="1784978" cy="1784978"/>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t>Veterans</a:t>
          </a:r>
        </a:p>
      </dsp:txBody>
      <dsp:txXfrm>
        <a:off x="4224893" y="188291"/>
        <a:ext cx="1262170" cy="1262170"/>
      </dsp:txXfrm>
    </dsp:sp>
    <dsp:sp modelId="{DCFE9452-4453-4E87-BA01-E66F32A80A01}">
      <dsp:nvSpPr>
        <dsp:cNvPr id="0" name=""/>
        <dsp:cNvSpPr/>
      </dsp:nvSpPr>
      <dsp:spPr>
        <a:xfrm>
          <a:off x="5869694" y="622574"/>
          <a:ext cx="2386105" cy="2614136"/>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t>Dislocated Workers</a:t>
          </a:r>
        </a:p>
      </dsp:txBody>
      <dsp:txXfrm>
        <a:off x="6219131" y="1005405"/>
        <a:ext cx="1687231" cy="1848474"/>
      </dsp:txXfrm>
    </dsp:sp>
    <dsp:sp modelId="{F71F55AB-CFED-4546-81D5-A733F81C63BD}">
      <dsp:nvSpPr>
        <dsp:cNvPr id="0" name=""/>
        <dsp:cNvSpPr/>
      </dsp:nvSpPr>
      <dsp:spPr>
        <a:xfrm>
          <a:off x="5726851" y="3398913"/>
          <a:ext cx="2792009" cy="2451739"/>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t>Unemployed</a:t>
          </a:r>
        </a:p>
      </dsp:txBody>
      <dsp:txXfrm>
        <a:off x="6135731" y="3757962"/>
        <a:ext cx="1974249" cy="1733641"/>
      </dsp:txXfrm>
    </dsp:sp>
    <dsp:sp modelId="{6F899627-613B-41FA-A55F-18AB525FB64A}">
      <dsp:nvSpPr>
        <dsp:cNvPr id="0" name=""/>
        <dsp:cNvSpPr/>
      </dsp:nvSpPr>
      <dsp:spPr>
        <a:xfrm>
          <a:off x="3716118" y="4429109"/>
          <a:ext cx="2279720" cy="2079981"/>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t>Returning Citizens</a:t>
          </a:r>
        </a:p>
      </dsp:txBody>
      <dsp:txXfrm>
        <a:off x="4049975" y="4733715"/>
        <a:ext cx="1612006" cy="1470769"/>
      </dsp:txXfrm>
    </dsp:sp>
    <dsp:sp modelId="{3322E1CC-E93D-4FD4-BBB2-F9AE7B3BD50D}">
      <dsp:nvSpPr>
        <dsp:cNvPr id="0" name=""/>
        <dsp:cNvSpPr/>
      </dsp:nvSpPr>
      <dsp:spPr>
        <a:xfrm>
          <a:off x="1578794" y="3518270"/>
          <a:ext cx="2055902" cy="2024629"/>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t>Students</a:t>
          </a:r>
        </a:p>
      </dsp:txBody>
      <dsp:txXfrm>
        <a:off x="1879874" y="3814770"/>
        <a:ext cx="1453742" cy="1431629"/>
      </dsp:txXfrm>
    </dsp:sp>
    <dsp:sp modelId="{A62C2AE6-BF48-45C4-AE3F-81FD0A7FF08C}">
      <dsp:nvSpPr>
        <dsp:cNvPr id="0" name=""/>
        <dsp:cNvSpPr/>
      </dsp:nvSpPr>
      <dsp:spPr>
        <a:xfrm>
          <a:off x="1405762" y="546351"/>
          <a:ext cx="2280077" cy="2321310"/>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t>Incumbent Workers</a:t>
          </a:r>
        </a:p>
      </dsp:txBody>
      <dsp:txXfrm>
        <a:off x="1739672" y="886299"/>
        <a:ext cx="1612257" cy="16414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7FEDAB-43D1-435E-9A90-0CF9C25C57AF}">
      <dsp:nvSpPr>
        <dsp:cNvPr id="0" name=""/>
        <dsp:cNvSpPr/>
      </dsp:nvSpPr>
      <dsp:spPr>
        <a:xfrm>
          <a:off x="0" y="801413"/>
          <a:ext cx="3626069" cy="2175641"/>
        </a:xfrm>
        <a:prstGeom prst="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buFont typeface="Arial" panose="020B0604020202020204" pitchFamily="34" charset="0"/>
            <a:buChar char="•"/>
          </a:pPr>
          <a:r>
            <a:rPr lang="en-US" sz="2500" kern="1200" dirty="0">
              <a:ea typeface="Cambria Math" panose="02040503050406030204" pitchFamily="18" charset="0"/>
              <a:cs typeface="Calibri" panose="020F0502020204030204" pitchFamily="34" charset="0"/>
            </a:rPr>
            <a:t>Department of Corrections—CTE for incarcerated = tax payers not tax burdens (DOL Bonding Program)</a:t>
          </a:r>
        </a:p>
      </dsp:txBody>
      <dsp:txXfrm>
        <a:off x="0" y="801413"/>
        <a:ext cx="3626069" cy="2175641"/>
      </dsp:txXfrm>
    </dsp:sp>
    <dsp:sp modelId="{E0B7FDAB-EFE2-418C-9251-E48FFB2D70CA}">
      <dsp:nvSpPr>
        <dsp:cNvPr id="0" name=""/>
        <dsp:cNvSpPr/>
      </dsp:nvSpPr>
      <dsp:spPr>
        <a:xfrm>
          <a:off x="3988675" y="801413"/>
          <a:ext cx="3626069" cy="2175641"/>
        </a:xfrm>
        <a:prstGeom prst="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buFont typeface="Arial" panose="020B0604020202020204" pitchFamily="34" charset="0"/>
            <a:buChar char="•"/>
          </a:pPr>
          <a:r>
            <a:rPr lang="en-US" sz="2500" kern="1200" dirty="0">
              <a:ea typeface="Cambria Math" panose="02040503050406030204" pitchFamily="18" charset="0"/>
              <a:cs typeface="Calibri" panose="020F0502020204030204" pitchFamily="34" charset="0"/>
            </a:rPr>
            <a:t>Imbed credentials into pre-apprenticeships and full apprenticeships</a:t>
          </a:r>
          <a:endParaRPr lang="en-US" sz="2500" kern="1200" dirty="0"/>
        </a:p>
      </dsp:txBody>
      <dsp:txXfrm>
        <a:off x="3988675" y="801413"/>
        <a:ext cx="3626069" cy="2175641"/>
      </dsp:txXfrm>
    </dsp:sp>
    <dsp:sp modelId="{9BED625D-F6B2-4C1F-A49B-9DEB8962A234}">
      <dsp:nvSpPr>
        <dsp:cNvPr id="0" name=""/>
        <dsp:cNvSpPr/>
      </dsp:nvSpPr>
      <dsp:spPr>
        <a:xfrm>
          <a:off x="7977351" y="801413"/>
          <a:ext cx="3626069" cy="2175641"/>
        </a:xfrm>
        <a:prstGeom prst="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buFont typeface="Arial" panose="020B0604020202020204" pitchFamily="34" charset="0"/>
            <a:buChar char="•"/>
          </a:pPr>
          <a:r>
            <a:rPr lang="en-US" sz="2500" kern="1200" dirty="0">
              <a:ea typeface="Cambria Math" panose="02040503050406030204" pitchFamily="18" charset="0"/>
              <a:cs typeface="Calibri" panose="020F0502020204030204" pitchFamily="34" charset="0"/>
            </a:rPr>
            <a:t>WIBs combine unemployment compensation with skills training</a:t>
          </a:r>
          <a:endParaRPr lang="en-US" sz="2500" kern="1200" dirty="0"/>
        </a:p>
      </dsp:txBody>
      <dsp:txXfrm>
        <a:off x="7977351" y="801413"/>
        <a:ext cx="3626069" cy="2175641"/>
      </dsp:txXfrm>
    </dsp:sp>
    <dsp:sp modelId="{AD03EFDD-E639-4CB8-BC52-C334EF68EBDC}">
      <dsp:nvSpPr>
        <dsp:cNvPr id="0" name=""/>
        <dsp:cNvSpPr/>
      </dsp:nvSpPr>
      <dsp:spPr>
        <a:xfrm>
          <a:off x="1994337" y="3339661"/>
          <a:ext cx="3626069" cy="2175641"/>
        </a:xfrm>
        <a:prstGeom prst="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buFont typeface="Arial" panose="020B0604020202020204" pitchFamily="34" charset="0"/>
            <a:buChar char="•"/>
          </a:pPr>
          <a:r>
            <a:rPr lang="en-US" sz="2500" kern="1200" dirty="0">
              <a:ea typeface="Cambria Math" panose="02040503050406030204" pitchFamily="18" charset="0"/>
              <a:cs typeface="Calibri" panose="020F0502020204030204" pitchFamily="34" charset="0"/>
            </a:rPr>
            <a:t>State legislation to reward CTE credentials</a:t>
          </a:r>
          <a:endParaRPr lang="en-US" sz="2500" kern="1200" dirty="0"/>
        </a:p>
      </dsp:txBody>
      <dsp:txXfrm>
        <a:off x="1994337" y="3339661"/>
        <a:ext cx="3626069" cy="2175641"/>
      </dsp:txXfrm>
    </dsp:sp>
    <dsp:sp modelId="{A3E49980-C256-4AF5-8B92-F0127F66B53A}">
      <dsp:nvSpPr>
        <dsp:cNvPr id="0" name=""/>
        <dsp:cNvSpPr/>
      </dsp:nvSpPr>
      <dsp:spPr>
        <a:xfrm>
          <a:off x="5983013" y="3339661"/>
          <a:ext cx="3626069" cy="2175641"/>
        </a:xfrm>
        <a:prstGeom prst="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Veterans Programs</a:t>
          </a:r>
        </a:p>
      </dsp:txBody>
      <dsp:txXfrm>
        <a:off x="5983013" y="3339661"/>
        <a:ext cx="3626069" cy="21756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8B98C-9868-4822-9D9C-560F59956EF4}">
      <dsp:nvSpPr>
        <dsp:cNvPr id="0" name=""/>
        <dsp:cNvSpPr/>
      </dsp:nvSpPr>
      <dsp:spPr>
        <a:xfrm>
          <a:off x="1278" y="0"/>
          <a:ext cx="3323293" cy="5644053"/>
        </a:xfrm>
        <a:prstGeom prst="roundRect">
          <a:avLst>
            <a:gd name="adj" fmla="val 10000"/>
          </a:avLst>
        </a:prstGeom>
        <a:solidFill>
          <a:schemeClr val="dk2">
            <a:tint val="40000"/>
            <a:hueOff val="0"/>
            <a:satOff val="0"/>
            <a:lumOff val="0"/>
            <a:alphaOff val="0"/>
          </a:schemeClr>
        </a:solidFill>
        <a:ln w="9525" cap="flat" cmpd="sng" algn="ctr">
          <a:solidFill>
            <a:schemeClr val="dk2">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buFont typeface="Arial" panose="020B0604020202020204" pitchFamily="34" charset="0"/>
            <a:buChar char="•"/>
          </a:pPr>
          <a:r>
            <a:rPr lang="en-US" sz="2700" kern="1200" dirty="0">
              <a:ea typeface="Cambria Math" panose="02040503050406030204" pitchFamily="18" charset="0"/>
              <a:cs typeface="Calibri" panose="020F0502020204030204" pitchFamily="34" charset="0"/>
            </a:rPr>
            <a:t>Imbed credentialing programs in secondary and post-secondary</a:t>
          </a:r>
          <a:endParaRPr lang="en-US" sz="2700" kern="1200" dirty="0"/>
        </a:p>
      </dsp:txBody>
      <dsp:txXfrm>
        <a:off x="1278" y="0"/>
        <a:ext cx="3323293" cy="1693216"/>
      </dsp:txXfrm>
    </dsp:sp>
    <dsp:sp modelId="{770CD74D-A177-4162-BC8C-5A189EC1DA29}">
      <dsp:nvSpPr>
        <dsp:cNvPr id="0" name=""/>
        <dsp:cNvSpPr/>
      </dsp:nvSpPr>
      <dsp:spPr>
        <a:xfrm>
          <a:off x="333607" y="1694284"/>
          <a:ext cx="2658634" cy="652938"/>
        </a:xfrm>
        <a:prstGeom prst="roundRect">
          <a:avLst>
            <a:gd name="adj" fmla="val 1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dirty="0"/>
            <a:t>For-credit</a:t>
          </a:r>
        </a:p>
      </dsp:txBody>
      <dsp:txXfrm>
        <a:off x="352731" y="1713408"/>
        <a:ext cx="2620386" cy="614690"/>
      </dsp:txXfrm>
    </dsp:sp>
    <dsp:sp modelId="{F3D16003-72CD-4784-B1A7-7664D9CD3CDD}">
      <dsp:nvSpPr>
        <dsp:cNvPr id="0" name=""/>
        <dsp:cNvSpPr/>
      </dsp:nvSpPr>
      <dsp:spPr>
        <a:xfrm>
          <a:off x="333580" y="4216757"/>
          <a:ext cx="2658634" cy="652938"/>
        </a:xfrm>
        <a:prstGeom prst="roundRect">
          <a:avLst>
            <a:gd name="adj" fmla="val 1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dirty="0"/>
            <a:t>Competency-based Learning</a:t>
          </a:r>
        </a:p>
      </dsp:txBody>
      <dsp:txXfrm>
        <a:off x="352704" y="4235881"/>
        <a:ext cx="2620386" cy="614690"/>
      </dsp:txXfrm>
    </dsp:sp>
    <dsp:sp modelId="{1FADF363-BFA7-47C0-90F8-FD59FB279CAE}">
      <dsp:nvSpPr>
        <dsp:cNvPr id="0" name=""/>
        <dsp:cNvSpPr/>
      </dsp:nvSpPr>
      <dsp:spPr>
        <a:xfrm>
          <a:off x="317124" y="2344329"/>
          <a:ext cx="2658634" cy="652938"/>
        </a:xfrm>
        <a:prstGeom prst="roundRect">
          <a:avLst>
            <a:gd name="adj" fmla="val 1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dirty="0">
              <a:solidFill>
                <a:srgbClr val="FFFFFF"/>
              </a:solidFill>
              <a:latin typeface="Arial"/>
              <a:ea typeface="+mn-ea"/>
              <a:cs typeface="+mn-cs"/>
            </a:rPr>
            <a:t>Dual-credit</a:t>
          </a:r>
        </a:p>
      </dsp:txBody>
      <dsp:txXfrm>
        <a:off x="336248" y="2363453"/>
        <a:ext cx="2620386" cy="614690"/>
      </dsp:txXfrm>
    </dsp:sp>
    <dsp:sp modelId="{801D005F-04EA-43B8-A3D4-E59FF1AE5A26}">
      <dsp:nvSpPr>
        <dsp:cNvPr id="0" name=""/>
        <dsp:cNvSpPr/>
      </dsp:nvSpPr>
      <dsp:spPr>
        <a:xfrm>
          <a:off x="333607" y="2982391"/>
          <a:ext cx="2658634" cy="652938"/>
        </a:xfrm>
        <a:prstGeom prst="roundRect">
          <a:avLst>
            <a:gd name="adj" fmla="val 1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dirty="0">
              <a:solidFill>
                <a:srgbClr val="FFFFFF"/>
              </a:solidFill>
              <a:latin typeface="Arial"/>
              <a:ea typeface="+mn-ea"/>
              <a:cs typeface="+mn-cs"/>
            </a:rPr>
            <a:t>Non-credit</a:t>
          </a:r>
        </a:p>
      </dsp:txBody>
      <dsp:txXfrm>
        <a:off x="352731" y="3001515"/>
        <a:ext cx="2620386" cy="614690"/>
      </dsp:txXfrm>
    </dsp:sp>
    <dsp:sp modelId="{08BEF373-258A-483B-BE65-13416910700C}">
      <dsp:nvSpPr>
        <dsp:cNvPr id="0" name=""/>
        <dsp:cNvSpPr/>
      </dsp:nvSpPr>
      <dsp:spPr>
        <a:xfrm>
          <a:off x="325365" y="3579259"/>
          <a:ext cx="2658634" cy="652938"/>
        </a:xfrm>
        <a:prstGeom prst="roundRect">
          <a:avLst>
            <a:gd name="adj" fmla="val 1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dirty="0">
              <a:solidFill>
                <a:srgbClr val="FFFFFF"/>
              </a:solidFill>
              <a:latin typeface="Arial"/>
              <a:ea typeface="+mn-ea"/>
              <a:cs typeface="+mn-cs"/>
            </a:rPr>
            <a:t>Credit for Prior Learning</a:t>
          </a:r>
        </a:p>
      </dsp:txBody>
      <dsp:txXfrm>
        <a:off x="344489" y="3598383"/>
        <a:ext cx="2620386" cy="614690"/>
      </dsp:txXfrm>
    </dsp:sp>
    <dsp:sp modelId="{E8E0EE88-95E5-4BF6-B5E3-22195B1EF18F}">
      <dsp:nvSpPr>
        <dsp:cNvPr id="0" name=""/>
        <dsp:cNvSpPr/>
      </dsp:nvSpPr>
      <dsp:spPr>
        <a:xfrm>
          <a:off x="3551486" y="0"/>
          <a:ext cx="3323293" cy="5644053"/>
        </a:xfrm>
        <a:prstGeom prst="roundRect">
          <a:avLst>
            <a:gd name="adj" fmla="val 10000"/>
          </a:avLst>
        </a:prstGeom>
        <a:solidFill>
          <a:schemeClr val="dk2">
            <a:tint val="40000"/>
            <a:hueOff val="0"/>
            <a:satOff val="0"/>
            <a:lumOff val="0"/>
            <a:alphaOff val="0"/>
          </a:schemeClr>
        </a:solidFill>
        <a:ln w="9525" cap="flat" cmpd="sng" algn="ctr">
          <a:solidFill>
            <a:schemeClr val="dk2">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buFont typeface="Arial" panose="020B0604020202020204" pitchFamily="34" charset="0"/>
            <a:buChar char="•"/>
          </a:pPr>
          <a:r>
            <a:rPr lang="en-US" sz="2700" kern="1200" dirty="0">
              <a:ea typeface="Cambria Math" panose="02040503050406030204" pitchFamily="18" charset="0"/>
              <a:cs typeface="Calibri" panose="020F0502020204030204" pitchFamily="34" charset="0"/>
            </a:rPr>
            <a:t>Public &amp; Private Partnerships</a:t>
          </a:r>
          <a:endParaRPr lang="en-US" sz="2700" kern="1200" dirty="0"/>
        </a:p>
      </dsp:txBody>
      <dsp:txXfrm>
        <a:off x="3551486" y="0"/>
        <a:ext cx="3323293" cy="1693216"/>
      </dsp:txXfrm>
    </dsp:sp>
    <dsp:sp modelId="{7B602807-BCBF-42FE-876D-F518DCE9B2F3}">
      <dsp:nvSpPr>
        <dsp:cNvPr id="0" name=""/>
        <dsp:cNvSpPr/>
      </dsp:nvSpPr>
      <dsp:spPr>
        <a:xfrm>
          <a:off x="3906148" y="1696661"/>
          <a:ext cx="2658634" cy="462162"/>
        </a:xfrm>
        <a:prstGeom prst="roundRect">
          <a:avLst>
            <a:gd name="adj" fmla="val 1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t>Associations/ Chambers</a:t>
          </a:r>
        </a:p>
      </dsp:txBody>
      <dsp:txXfrm>
        <a:off x="3919684" y="1710197"/>
        <a:ext cx="2631562" cy="435090"/>
      </dsp:txXfrm>
    </dsp:sp>
    <dsp:sp modelId="{10E246A4-BF41-4BEB-92C3-7889370F5AE8}">
      <dsp:nvSpPr>
        <dsp:cNvPr id="0" name=""/>
        <dsp:cNvSpPr/>
      </dsp:nvSpPr>
      <dsp:spPr>
        <a:xfrm>
          <a:off x="3906148" y="2229924"/>
          <a:ext cx="2658634" cy="462162"/>
        </a:xfrm>
        <a:prstGeom prst="roundRect">
          <a:avLst>
            <a:gd name="adj" fmla="val 1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t>ED Groups</a:t>
          </a:r>
        </a:p>
      </dsp:txBody>
      <dsp:txXfrm>
        <a:off x="3919684" y="2243460"/>
        <a:ext cx="2631562" cy="435090"/>
      </dsp:txXfrm>
    </dsp:sp>
    <dsp:sp modelId="{7E7D2F2B-4ABA-4ADD-A23E-41C70A59A630}">
      <dsp:nvSpPr>
        <dsp:cNvPr id="0" name=""/>
        <dsp:cNvSpPr/>
      </dsp:nvSpPr>
      <dsp:spPr>
        <a:xfrm>
          <a:off x="3906148" y="2763188"/>
          <a:ext cx="2658634" cy="462162"/>
        </a:xfrm>
        <a:prstGeom prst="roundRect">
          <a:avLst>
            <a:gd name="adj" fmla="val 1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a:t>City &amp; State Governments</a:t>
          </a:r>
        </a:p>
      </dsp:txBody>
      <dsp:txXfrm>
        <a:off x="3919684" y="2776724"/>
        <a:ext cx="2631562" cy="435090"/>
      </dsp:txXfrm>
    </dsp:sp>
    <dsp:sp modelId="{261304DD-8C5F-4671-BCF1-ECAF4FE78E8A}">
      <dsp:nvSpPr>
        <dsp:cNvPr id="0" name=""/>
        <dsp:cNvSpPr/>
      </dsp:nvSpPr>
      <dsp:spPr>
        <a:xfrm>
          <a:off x="3906148" y="3296452"/>
          <a:ext cx="2658634" cy="462162"/>
        </a:xfrm>
        <a:prstGeom prst="roundRect">
          <a:avLst>
            <a:gd name="adj" fmla="val 1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dirty="0"/>
            <a:t>Industry</a:t>
          </a:r>
        </a:p>
      </dsp:txBody>
      <dsp:txXfrm>
        <a:off x="3919684" y="3309988"/>
        <a:ext cx="2631562" cy="435090"/>
      </dsp:txXfrm>
    </dsp:sp>
    <dsp:sp modelId="{AE45A399-C32A-44B3-BE84-25AE0B26FC49}">
      <dsp:nvSpPr>
        <dsp:cNvPr id="0" name=""/>
        <dsp:cNvSpPr/>
      </dsp:nvSpPr>
      <dsp:spPr>
        <a:xfrm>
          <a:off x="3906148" y="3829716"/>
          <a:ext cx="2658634" cy="462162"/>
        </a:xfrm>
        <a:prstGeom prst="roundRect">
          <a:avLst>
            <a:gd name="adj" fmla="val 1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dirty="0"/>
            <a:t>Secondary</a:t>
          </a:r>
        </a:p>
      </dsp:txBody>
      <dsp:txXfrm>
        <a:off x="3919684" y="3843252"/>
        <a:ext cx="2631562" cy="435090"/>
      </dsp:txXfrm>
    </dsp:sp>
    <dsp:sp modelId="{47B5050E-E7FB-4B07-B547-9D0B11465837}">
      <dsp:nvSpPr>
        <dsp:cNvPr id="0" name=""/>
        <dsp:cNvSpPr/>
      </dsp:nvSpPr>
      <dsp:spPr>
        <a:xfrm>
          <a:off x="3906148" y="4362980"/>
          <a:ext cx="2658634" cy="462162"/>
        </a:xfrm>
        <a:prstGeom prst="roundRect">
          <a:avLst>
            <a:gd name="adj" fmla="val 1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dirty="0"/>
            <a:t>Post-secondary</a:t>
          </a:r>
        </a:p>
      </dsp:txBody>
      <dsp:txXfrm>
        <a:off x="3919684" y="4376516"/>
        <a:ext cx="2631562" cy="435090"/>
      </dsp:txXfrm>
    </dsp:sp>
    <dsp:sp modelId="{9DAC5541-BD1F-49EF-AC8F-BDD060466FCD}">
      <dsp:nvSpPr>
        <dsp:cNvPr id="0" name=""/>
        <dsp:cNvSpPr/>
      </dsp:nvSpPr>
      <dsp:spPr>
        <a:xfrm>
          <a:off x="3906148" y="4896244"/>
          <a:ext cx="2658634" cy="462162"/>
        </a:xfrm>
        <a:prstGeom prst="roundRect">
          <a:avLst>
            <a:gd name="adj" fmla="val 1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dirty="0"/>
            <a:t>WIBs</a:t>
          </a:r>
        </a:p>
      </dsp:txBody>
      <dsp:txXfrm>
        <a:off x="3919684" y="4909780"/>
        <a:ext cx="2631562" cy="435090"/>
      </dsp:txXfrm>
    </dsp:sp>
    <dsp:sp modelId="{0EF5FE5A-573C-4846-9DA8-27BA32D732C4}">
      <dsp:nvSpPr>
        <dsp:cNvPr id="0" name=""/>
        <dsp:cNvSpPr/>
      </dsp:nvSpPr>
      <dsp:spPr>
        <a:xfrm>
          <a:off x="7146359" y="0"/>
          <a:ext cx="3323293" cy="5644053"/>
        </a:xfrm>
        <a:prstGeom prst="roundRect">
          <a:avLst>
            <a:gd name="adj" fmla="val 10000"/>
          </a:avLst>
        </a:prstGeom>
        <a:solidFill>
          <a:schemeClr val="dk2">
            <a:tint val="40000"/>
            <a:hueOff val="0"/>
            <a:satOff val="0"/>
            <a:lumOff val="0"/>
            <a:alphaOff val="0"/>
          </a:schemeClr>
        </a:solidFill>
        <a:ln w="9525" cap="flat" cmpd="sng" algn="ctr">
          <a:solidFill>
            <a:schemeClr val="dk2">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buFont typeface="Arial" panose="020B0604020202020204" pitchFamily="34" charset="0"/>
            <a:buChar char="•"/>
          </a:pPr>
          <a:r>
            <a:rPr lang="en-US" sz="2700" kern="1200" dirty="0">
              <a:ea typeface="Cambria Math" panose="02040503050406030204" pitchFamily="18" charset="0"/>
              <a:cs typeface="Calibri" panose="020F0502020204030204" pitchFamily="34" charset="0"/>
            </a:rPr>
            <a:t>Charity Organizations</a:t>
          </a:r>
          <a:endParaRPr lang="en-US" sz="2700" kern="1200" dirty="0"/>
        </a:p>
      </dsp:txBody>
      <dsp:txXfrm>
        <a:off x="7146359" y="0"/>
        <a:ext cx="3323293" cy="1693216"/>
      </dsp:txXfrm>
    </dsp:sp>
    <dsp:sp modelId="{6C440DF3-EBA0-4614-8119-C0989E4F061E}">
      <dsp:nvSpPr>
        <dsp:cNvPr id="0" name=""/>
        <dsp:cNvSpPr/>
      </dsp:nvSpPr>
      <dsp:spPr>
        <a:xfrm>
          <a:off x="7478688" y="1693353"/>
          <a:ext cx="2658634" cy="822218"/>
        </a:xfrm>
        <a:prstGeom prst="roundRect">
          <a:avLst>
            <a:gd name="adj" fmla="val 1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dirty="0">
              <a:solidFill>
                <a:srgbClr val="FFFFFF"/>
              </a:solidFill>
              <a:latin typeface="Arial"/>
              <a:ea typeface="+mn-ea"/>
              <a:cs typeface="+mn-cs"/>
            </a:rPr>
            <a:t>Goodwill</a:t>
          </a:r>
        </a:p>
      </dsp:txBody>
      <dsp:txXfrm>
        <a:off x="7502770" y="1717435"/>
        <a:ext cx="2610470" cy="774054"/>
      </dsp:txXfrm>
    </dsp:sp>
    <dsp:sp modelId="{038A974A-E52A-42D5-831B-4368B53F6878}">
      <dsp:nvSpPr>
        <dsp:cNvPr id="0" name=""/>
        <dsp:cNvSpPr/>
      </dsp:nvSpPr>
      <dsp:spPr>
        <a:xfrm>
          <a:off x="7478688" y="2642067"/>
          <a:ext cx="2658634" cy="822218"/>
        </a:xfrm>
        <a:prstGeom prst="roundRect">
          <a:avLst>
            <a:gd name="adj" fmla="val 1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dirty="0">
              <a:solidFill>
                <a:srgbClr val="FFFFFF"/>
              </a:solidFill>
              <a:latin typeface="Arial"/>
              <a:ea typeface="+mn-ea"/>
              <a:cs typeface="+mn-cs"/>
            </a:rPr>
            <a:t>United</a:t>
          </a:r>
          <a:r>
            <a:rPr lang="en-US" sz="1700" kern="1200" dirty="0"/>
            <a:t> </a:t>
          </a:r>
          <a:r>
            <a:rPr lang="en-US" sz="2400" kern="1200" dirty="0">
              <a:solidFill>
                <a:srgbClr val="FFFFFF"/>
              </a:solidFill>
              <a:latin typeface="Arial"/>
              <a:ea typeface="+mn-ea"/>
              <a:cs typeface="+mn-cs"/>
            </a:rPr>
            <a:t>Way</a:t>
          </a:r>
        </a:p>
      </dsp:txBody>
      <dsp:txXfrm>
        <a:off x="7502770" y="2666149"/>
        <a:ext cx="2610470" cy="774054"/>
      </dsp:txXfrm>
    </dsp:sp>
    <dsp:sp modelId="{F46395AE-76BF-4303-B3B2-5A60CD88CDF9}">
      <dsp:nvSpPr>
        <dsp:cNvPr id="0" name=""/>
        <dsp:cNvSpPr/>
      </dsp:nvSpPr>
      <dsp:spPr>
        <a:xfrm>
          <a:off x="7478688" y="3590781"/>
          <a:ext cx="2658634" cy="822218"/>
        </a:xfrm>
        <a:prstGeom prst="roundRect">
          <a:avLst>
            <a:gd name="adj" fmla="val 1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dirty="0">
              <a:solidFill>
                <a:srgbClr val="FFFFFF"/>
              </a:solidFill>
              <a:latin typeface="Arial"/>
              <a:ea typeface="+mn-ea"/>
              <a:cs typeface="+mn-cs"/>
            </a:rPr>
            <a:t>Easter Seals</a:t>
          </a:r>
        </a:p>
      </dsp:txBody>
      <dsp:txXfrm>
        <a:off x="7502770" y="3614863"/>
        <a:ext cx="2610470" cy="774054"/>
      </dsp:txXfrm>
    </dsp:sp>
    <dsp:sp modelId="{16E55105-D578-4393-B0A0-10A0ED236329}">
      <dsp:nvSpPr>
        <dsp:cNvPr id="0" name=""/>
        <dsp:cNvSpPr/>
      </dsp:nvSpPr>
      <dsp:spPr>
        <a:xfrm>
          <a:off x="7478688" y="4539494"/>
          <a:ext cx="2658634" cy="822218"/>
        </a:xfrm>
        <a:prstGeom prst="roundRect">
          <a:avLst>
            <a:gd name="adj" fmla="val 1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FFFFF"/>
              </a:solidFill>
              <a:latin typeface="Arial"/>
              <a:ea typeface="+mn-ea"/>
              <a:cs typeface="+mn-cs"/>
            </a:rPr>
            <a:t>Salvation Army</a:t>
          </a:r>
        </a:p>
      </dsp:txBody>
      <dsp:txXfrm>
        <a:off x="7502770" y="4563576"/>
        <a:ext cx="2610470" cy="7740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4A6BB-C30F-47D7-91C9-8BEAD2A7DEB4}">
      <dsp:nvSpPr>
        <dsp:cNvPr id="0" name=""/>
        <dsp:cNvSpPr/>
      </dsp:nvSpPr>
      <dsp:spPr>
        <a:xfrm>
          <a:off x="0" y="3399"/>
          <a:ext cx="6562725" cy="724089"/>
        </a:xfrm>
        <a:prstGeom prst="roundRect">
          <a:avLst>
            <a:gd name="adj" fmla="val 10000"/>
          </a:avLst>
        </a:prstGeom>
        <a:solidFill>
          <a:schemeClr val="tx1">
            <a:lumMod val="10000"/>
            <a:lumOff val="90000"/>
          </a:schemeClr>
        </a:solidFill>
        <a:ln>
          <a:noFill/>
        </a:ln>
        <a:effectLst/>
      </dsp:spPr>
      <dsp:style>
        <a:lnRef idx="0">
          <a:scrgbClr r="0" g="0" b="0"/>
        </a:lnRef>
        <a:fillRef idx="1">
          <a:scrgbClr r="0" g="0" b="0"/>
        </a:fillRef>
        <a:effectRef idx="0">
          <a:scrgbClr r="0" g="0" b="0"/>
        </a:effectRef>
        <a:fontRef idx="minor"/>
      </dsp:style>
    </dsp:sp>
    <dsp:sp modelId="{38AC39F0-BFD0-4919-87C6-FF0D7B593E7D}">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FB1E7C-1149-4A2F-9648-26BCEFB2E405}">
      <dsp:nvSpPr>
        <dsp:cNvPr id="0" name=""/>
        <dsp:cNvSpPr/>
      </dsp:nvSpPr>
      <dsp:spPr>
        <a:xfrm>
          <a:off x="836323" y="3399"/>
          <a:ext cx="5726401"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lvl="0" algn="l" defTabSz="1244600">
            <a:lnSpc>
              <a:spcPct val="100000"/>
            </a:lnSpc>
            <a:spcBef>
              <a:spcPct val="0"/>
            </a:spcBef>
            <a:spcAft>
              <a:spcPct val="35000"/>
            </a:spcAft>
          </a:pPr>
          <a:r>
            <a:rPr lang="en-US" sz="2800" kern="1200"/>
            <a:t>Overview of CCV</a:t>
          </a:r>
        </a:p>
      </dsp:txBody>
      <dsp:txXfrm>
        <a:off x="836323" y="3399"/>
        <a:ext cx="5726401" cy="724089"/>
      </dsp:txXfrm>
    </dsp:sp>
    <dsp:sp modelId="{FDF6E0EF-3F39-4136-BD54-3B9E023DB62F}">
      <dsp:nvSpPr>
        <dsp:cNvPr id="0" name=""/>
        <dsp:cNvSpPr/>
      </dsp:nvSpPr>
      <dsp:spPr>
        <a:xfrm>
          <a:off x="0" y="908511"/>
          <a:ext cx="6562725" cy="724089"/>
        </a:xfrm>
        <a:prstGeom prst="roundRect">
          <a:avLst>
            <a:gd name="adj" fmla="val 10000"/>
          </a:avLst>
        </a:prstGeom>
        <a:solidFill>
          <a:schemeClr val="tx1">
            <a:lumMod val="10000"/>
            <a:lumOff val="90000"/>
          </a:schemeClr>
        </a:solidFill>
        <a:ln>
          <a:noFill/>
        </a:ln>
        <a:effectLst/>
      </dsp:spPr>
      <dsp:style>
        <a:lnRef idx="0">
          <a:scrgbClr r="0" g="0" b="0"/>
        </a:lnRef>
        <a:fillRef idx="1">
          <a:scrgbClr r="0" g="0" b="0"/>
        </a:fillRef>
        <a:effectRef idx="0">
          <a:scrgbClr r="0" g="0" b="0"/>
        </a:effectRef>
        <a:fontRef idx="minor"/>
      </dsp:style>
    </dsp:sp>
    <dsp:sp modelId="{7433809A-6D94-4EBE-8621-E806CBAB46EB}">
      <dsp:nvSpPr>
        <dsp:cNvPr id="0" name=""/>
        <dsp:cNvSpPr/>
      </dsp:nvSpPr>
      <dsp:spPr>
        <a:xfrm>
          <a:off x="219037" y="1071431"/>
          <a:ext cx="398249" cy="398249"/>
        </a:xfrm>
        <a:prstGeom prst="rect">
          <a:avLst/>
        </a:prstGeom>
        <a:blipFill>
          <a:blip xmlns:r="http://schemas.openxmlformats.org/officeDocument/2006/relationships" r:embed="rId3">
            <a:extLst>
              <a:ext uri="{96DAC541-7B7A-43D3-8B79-37D633B846F1}">
                <asvg:svgBlip xmlns:asvg="http://schemas.microsoft.com/office/drawing/2016/SVG/main" xmlns=""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0D167E-1ACD-4CF7-AEAA-E45B2F3EF76B}">
      <dsp:nvSpPr>
        <dsp:cNvPr id="0" name=""/>
        <dsp:cNvSpPr/>
      </dsp:nvSpPr>
      <dsp:spPr>
        <a:xfrm>
          <a:off x="836323" y="908511"/>
          <a:ext cx="5726401"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lvl="0" algn="l" defTabSz="1244600">
            <a:lnSpc>
              <a:spcPct val="100000"/>
            </a:lnSpc>
            <a:spcBef>
              <a:spcPct val="0"/>
            </a:spcBef>
            <a:spcAft>
              <a:spcPct val="35000"/>
            </a:spcAft>
          </a:pPr>
          <a:r>
            <a:rPr lang="en-US" sz="2800" kern="1200"/>
            <a:t>Why CPT?</a:t>
          </a:r>
        </a:p>
      </dsp:txBody>
      <dsp:txXfrm>
        <a:off x="836323" y="908511"/>
        <a:ext cx="5726401" cy="724089"/>
      </dsp:txXfrm>
    </dsp:sp>
    <dsp:sp modelId="{E9C1378B-BC78-474E-A343-AC3DEF42E6A1}">
      <dsp:nvSpPr>
        <dsp:cNvPr id="0" name=""/>
        <dsp:cNvSpPr/>
      </dsp:nvSpPr>
      <dsp:spPr>
        <a:xfrm>
          <a:off x="0" y="1813624"/>
          <a:ext cx="6562725" cy="724089"/>
        </a:xfrm>
        <a:prstGeom prst="roundRect">
          <a:avLst>
            <a:gd name="adj" fmla="val 10000"/>
          </a:avLst>
        </a:prstGeom>
        <a:solidFill>
          <a:schemeClr val="tx1">
            <a:lumMod val="10000"/>
            <a:lumOff val="90000"/>
          </a:schemeClr>
        </a:solidFill>
        <a:ln>
          <a:noFill/>
        </a:ln>
        <a:effectLst/>
      </dsp:spPr>
      <dsp:style>
        <a:lnRef idx="0">
          <a:scrgbClr r="0" g="0" b="0"/>
        </a:lnRef>
        <a:fillRef idx="1">
          <a:scrgbClr r="0" g="0" b="0"/>
        </a:fillRef>
        <a:effectRef idx="0">
          <a:scrgbClr r="0" g="0" b="0"/>
        </a:effectRef>
        <a:fontRef idx="minor"/>
      </dsp:style>
    </dsp:sp>
    <dsp:sp modelId="{F0E3E7CE-C808-4490-B2E6-EA1A87B500EC}">
      <dsp:nvSpPr>
        <dsp:cNvPr id="0" name=""/>
        <dsp:cNvSpPr/>
      </dsp:nvSpPr>
      <dsp:spPr>
        <a:xfrm>
          <a:off x="219037" y="1976544"/>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FE53EC-F576-4B0F-94DA-B698FC2BF751}">
      <dsp:nvSpPr>
        <dsp:cNvPr id="0" name=""/>
        <dsp:cNvSpPr/>
      </dsp:nvSpPr>
      <dsp:spPr>
        <a:xfrm>
          <a:off x="836323" y="1813624"/>
          <a:ext cx="5726401"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lvl="0" algn="l" defTabSz="1244600">
            <a:lnSpc>
              <a:spcPct val="100000"/>
            </a:lnSpc>
            <a:spcBef>
              <a:spcPct val="0"/>
            </a:spcBef>
            <a:spcAft>
              <a:spcPct val="35000"/>
            </a:spcAft>
          </a:pPr>
          <a:r>
            <a:rPr lang="en-US" sz="2800" kern="1200"/>
            <a:t>Implementation</a:t>
          </a:r>
        </a:p>
      </dsp:txBody>
      <dsp:txXfrm>
        <a:off x="836323" y="1813624"/>
        <a:ext cx="5726401" cy="724089"/>
      </dsp:txXfrm>
    </dsp:sp>
    <dsp:sp modelId="{9543E79C-317F-48DB-8B7E-800DB3841F55}">
      <dsp:nvSpPr>
        <dsp:cNvPr id="0" name=""/>
        <dsp:cNvSpPr/>
      </dsp:nvSpPr>
      <dsp:spPr>
        <a:xfrm>
          <a:off x="0" y="2718736"/>
          <a:ext cx="6562725" cy="724089"/>
        </a:xfrm>
        <a:prstGeom prst="roundRect">
          <a:avLst>
            <a:gd name="adj" fmla="val 10000"/>
          </a:avLst>
        </a:prstGeom>
        <a:solidFill>
          <a:schemeClr val="tx1">
            <a:lumMod val="10000"/>
            <a:lumOff val="90000"/>
          </a:schemeClr>
        </a:solidFill>
        <a:ln>
          <a:noFill/>
        </a:ln>
        <a:effectLst/>
      </dsp:spPr>
      <dsp:style>
        <a:lnRef idx="0">
          <a:scrgbClr r="0" g="0" b="0"/>
        </a:lnRef>
        <a:fillRef idx="1">
          <a:scrgbClr r="0" g="0" b="0"/>
        </a:fillRef>
        <a:effectRef idx="0">
          <a:scrgbClr r="0" g="0" b="0"/>
        </a:effectRef>
        <a:fontRef idx="minor"/>
      </dsp:style>
    </dsp:sp>
    <dsp:sp modelId="{1F25DBA0-CA0E-4CD1-8AC4-10A85C77C0C7}">
      <dsp:nvSpPr>
        <dsp:cNvPr id="0" name=""/>
        <dsp:cNvSpPr/>
      </dsp:nvSpPr>
      <dsp:spPr>
        <a:xfrm>
          <a:off x="219037" y="2881656"/>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3EB2A9-9CCC-4EDC-A200-15F3B6498442}">
      <dsp:nvSpPr>
        <dsp:cNvPr id="0" name=""/>
        <dsp:cNvSpPr/>
      </dsp:nvSpPr>
      <dsp:spPr>
        <a:xfrm>
          <a:off x="836323" y="2718736"/>
          <a:ext cx="5726401"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lvl="0" algn="l" defTabSz="1244600">
            <a:lnSpc>
              <a:spcPct val="100000"/>
            </a:lnSpc>
            <a:spcBef>
              <a:spcPct val="0"/>
            </a:spcBef>
            <a:spcAft>
              <a:spcPct val="35000"/>
            </a:spcAft>
          </a:pPr>
          <a:r>
            <a:rPr lang="en-US" sz="2800" kern="1200"/>
            <a:t>Successes</a:t>
          </a:r>
        </a:p>
      </dsp:txBody>
      <dsp:txXfrm>
        <a:off x="836323" y="2718736"/>
        <a:ext cx="5726401" cy="724089"/>
      </dsp:txXfrm>
    </dsp:sp>
    <dsp:sp modelId="{35555BA3-C72A-49F6-9D91-F5F19974865E}">
      <dsp:nvSpPr>
        <dsp:cNvPr id="0" name=""/>
        <dsp:cNvSpPr/>
      </dsp:nvSpPr>
      <dsp:spPr>
        <a:xfrm>
          <a:off x="0" y="3623848"/>
          <a:ext cx="6562725" cy="724089"/>
        </a:xfrm>
        <a:prstGeom prst="roundRect">
          <a:avLst>
            <a:gd name="adj" fmla="val 10000"/>
          </a:avLst>
        </a:prstGeom>
        <a:solidFill>
          <a:schemeClr val="tx1">
            <a:lumMod val="10000"/>
            <a:lumOff val="90000"/>
          </a:schemeClr>
        </a:solidFill>
        <a:ln>
          <a:noFill/>
        </a:ln>
        <a:effectLst/>
      </dsp:spPr>
      <dsp:style>
        <a:lnRef idx="0">
          <a:scrgbClr r="0" g="0" b="0"/>
        </a:lnRef>
        <a:fillRef idx="1">
          <a:scrgbClr r="0" g="0" b="0"/>
        </a:fillRef>
        <a:effectRef idx="0">
          <a:scrgbClr r="0" g="0" b="0"/>
        </a:effectRef>
        <a:fontRef idx="minor"/>
      </dsp:style>
    </dsp:sp>
    <dsp:sp modelId="{03C7EA1D-B94F-48CC-AFA8-6C6F5826BAF4}">
      <dsp:nvSpPr>
        <dsp:cNvPr id="0" name=""/>
        <dsp:cNvSpPr/>
      </dsp:nvSpPr>
      <dsp:spPr>
        <a:xfrm>
          <a:off x="219037" y="3786768"/>
          <a:ext cx="398249" cy="398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51AEB2-853C-4108-A03A-D7A1E6D08ED6}">
      <dsp:nvSpPr>
        <dsp:cNvPr id="0" name=""/>
        <dsp:cNvSpPr/>
      </dsp:nvSpPr>
      <dsp:spPr>
        <a:xfrm>
          <a:off x="836323" y="3623848"/>
          <a:ext cx="5726401"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lvl="0" algn="l" defTabSz="1244600">
            <a:lnSpc>
              <a:spcPct val="100000"/>
            </a:lnSpc>
            <a:spcBef>
              <a:spcPct val="0"/>
            </a:spcBef>
            <a:spcAft>
              <a:spcPct val="35000"/>
            </a:spcAft>
          </a:pPr>
          <a:r>
            <a:rPr lang="en-US" sz="2800" kern="1200"/>
            <a:t>Future</a:t>
          </a:r>
        </a:p>
      </dsp:txBody>
      <dsp:txXfrm>
        <a:off x="836323" y="3623848"/>
        <a:ext cx="5726401" cy="72408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5633D3-EAEB-4355-B0AA-C7726BC1B2E4}">
      <dsp:nvSpPr>
        <dsp:cNvPr id="0" name=""/>
        <dsp:cNvSpPr/>
      </dsp:nvSpPr>
      <dsp:spPr>
        <a:xfrm>
          <a:off x="2198843" y="0"/>
          <a:ext cx="2198842" cy="1987155"/>
        </a:xfrm>
        <a:prstGeom prst="trapezoid">
          <a:avLst>
            <a:gd name="adj" fmla="val 55326"/>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en-US" sz="3100" kern="1200" dirty="0"/>
            <a:t>Supervisors</a:t>
          </a:r>
        </a:p>
      </dsp:txBody>
      <dsp:txXfrm>
        <a:off x="2198843" y="0"/>
        <a:ext cx="2198842" cy="1987155"/>
      </dsp:txXfrm>
    </dsp:sp>
    <dsp:sp modelId="{493C9AD3-86FA-4003-88FF-CEB262511FD6}">
      <dsp:nvSpPr>
        <dsp:cNvPr id="0" name=""/>
        <dsp:cNvSpPr/>
      </dsp:nvSpPr>
      <dsp:spPr>
        <a:xfrm>
          <a:off x="1099421" y="1987156"/>
          <a:ext cx="4397685" cy="1987155"/>
        </a:xfrm>
        <a:prstGeom prst="trapezoid">
          <a:avLst>
            <a:gd name="adj" fmla="val 55326"/>
          </a:avLst>
        </a:prstGeom>
        <a:solidFill>
          <a:schemeClr val="accent3">
            <a:hueOff val="1675856"/>
            <a:satOff val="42647"/>
            <a:lumOff val="-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en-US" sz="3100" kern="1200" dirty="0"/>
            <a:t>Technical Positions</a:t>
          </a:r>
        </a:p>
      </dsp:txBody>
      <dsp:txXfrm>
        <a:off x="1869016" y="1987156"/>
        <a:ext cx="2858495" cy="1987155"/>
      </dsp:txXfrm>
    </dsp:sp>
    <dsp:sp modelId="{52A806EB-8734-4FD3-8070-25E2760F0089}">
      <dsp:nvSpPr>
        <dsp:cNvPr id="0" name=""/>
        <dsp:cNvSpPr/>
      </dsp:nvSpPr>
      <dsp:spPr>
        <a:xfrm>
          <a:off x="0" y="3974312"/>
          <a:ext cx="6596529" cy="1987155"/>
        </a:xfrm>
        <a:prstGeom prst="trapezoid">
          <a:avLst>
            <a:gd name="adj" fmla="val 55326"/>
          </a:avLst>
        </a:prstGeom>
        <a:solidFill>
          <a:schemeClr val="accent3">
            <a:hueOff val="3351712"/>
            <a:satOff val="85294"/>
            <a:lumOff val="-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en-US" sz="3100" kern="1200" dirty="0"/>
            <a:t>Production Workers</a:t>
          </a:r>
        </a:p>
      </dsp:txBody>
      <dsp:txXfrm>
        <a:off x="1154392" y="3974312"/>
        <a:ext cx="4287743" cy="198715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8B724F-93FE-4A60-B029-FA0D9527ABFA}">
      <dsp:nvSpPr>
        <dsp:cNvPr id="0" name=""/>
        <dsp:cNvSpPr/>
      </dsp:nvSpPr>
      <dsp:spPr>
        <a:xfrm rot="5400000">
          <a:off x="6605123" y="-2454229"/>
          <a:ext cx="1678217" cy="7006336"/>
        </a:xfrm>
        <a:prstGeom prst="round2Same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62865" rIns="125730" bIns="62865" numCol="1" spcCol="1270" anchor="ctr" anchorCtr="0">
          <a:noAutofit/>
        </a:bodyPr>
        <a:lstStyle/>
        <a:p>
          <a:pPr marL="285750" lvl="1" indent="-285750" algn="l" defTabSz="1466850">
            <a:lnSpc>
              <a:spcPct val="90000"/>
            </a:lnSpc>
            <a:spcBef>
              <a:spcPct val="0"/>
            </a:spcBef>
            <a:spcAft>
              <a:spcPct val="15000"/>
            </a:spcAft>
            <a:buChar char="••"/>
          </a:pPr>
          <a:r>
            <a:rPr lang="en-US" sz="3300" b="0" i="0" kern="1200"/>
            <a:t>Safety​</a:t>
          </a:r>
          <a:endParaRPr lang="en-US" sz="3300" kern="1200"/>
        </a:p>
        <a:p>
          <a:pPr marL="285750" lvl="1" indent="-285750" algn="l" defTabSz="1466850">
            <a:lnSpc>
              <a:spcPct val="90000"/>
            </a:lnSpc>
            <a:spcBef>
              <a:spcPct val="0"/>
            </a:spcBef>
            <a:spcAft>
              <a:spcPct val="15000"/>
            </a:spcAft>
            <a:buChar char="••"/>
          </a:pPr>
          <a:r>
            <a:rPr lang="en-US" sz="3300" b="0" i="0" kern="1200"/>
            <a:t>Quality Practices &amp; Measurement​</a:t>
          </a:r>
          <a:endParaRPr lang="en-US" sz="3300" kern="1200"/>
        </a:p>
      </dsp:txBody>
      <dsp:txXfrm rot="-5400000">
        <a:off x="3941064" y="291754"/>
        <a:ext cx="6924412" cy="1514369"/>
      </dsp:txXfrm>
    </dsp:sp>
    <dsp:sp modelId="{5F6BD19F-FBD9-4905-AB78-89972437FAFF}">
      <dsp:nvSpPr>
        <dsp:cNvPr id="0" name=""/>
        <dsp:cNvSpPr/>
      </dsp:nvSpPr>
      <dsp:spPr>
        <a:xfrm>
          <a:off x="0" y="52"/>
          <a:ext cx="3941064" cy="209777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lvl="0" algn="ctr" defTabSz="1644650">
            <a:lnSpc>
              <a:spcPct val="90000"/>
            </a:lnSpc>
            <a:spcBef>
              <a:spcPct val="0"/>
            </a:spcBef>
            <a:spcAft>
              <a:spcPct val="35000"/>
            </a:spcAft>
          </a:pPr>
          <a:r>
            <a:rPr lang="en-US" sz="3700" b="1" i="0" kern="1200"/>
            <a:t>Principles of Manufacturing </a:t>
          </a:r>
          <a:r>
            <a:rPr lang="en-US" sz="3700" b="0" i="0" kern="1200"/>
            <a:t>(3 credits)​</a:t>
          </a:r>
          <a:endParaRPr lang="en-US" sz="3700" kern="1200"/>
        </a:p>
      </dsp:txBody>
      <dsp:txXfrm>
        <a:off x="102405" y="102457"/>
        <a:ext cx="3736254" cy="1892962"/>
      </dsp:txXfrm>
    </dsp:sp>
    <dsp:sp modelId="{57FA28B5-D6C0-4CCA-B677-1CD953F2F687}">
      <dsp:nvSpPr>
        <dsp:cNvPr id="0" name=""/>
        <dsp:cNvSpPr/>
      </dsp:nvSpPr>
      <dsp:spPr>
        <a:xfrm rot="5400000">
          <a:off x="6605123" y="-251568"/>
          <a:ext cx="1678217" cy="7006336"/>
        </a:xfrm>
        <a:prstGeom prst="round2Same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62865" rIns="125730" bIns="62865" numCol="1" spcCol="1270" anchor="ctr" anchorCtr="0">
          <a:noAutofit/>
        </a:bodyPr>
        <a:lstStyle/>
        <a:p>
          <a:pPr marL="285750" lvl="1" indent="-285750" algn="l" defTabSz="1466850">
            <a:lnSpc>
              <a:spcPct val="90000"/>
            </a:lnSpc>
            <a:spcBef>
              <a:spcPct val="0"/>
            </a:spcBef>
            <a:spcAft>
              <a:spcPct val="15000"/>
            </a:spcAft>
            <a:buChar char="••"/>
          </a:pPr>
          <a:r>
            <a:rPr lang="en-US" sz="3300" b="0" i="0" kern="1200"/>
            <a:t>Manufacturing Processes &amp; Production​</a:t>
          </a:r>
          <a:endParaRPr lang="en-US" sz="3300" kern="1200"/>
        </a:p>
        <a:p>
          <a:pPr marL="285750" lvl="1" indent="-285750" algn="l" defTabSz="1466850">
            <a:lnSpc>
              <a:spcPct val="90000"/>
            </a:lnSpc>
            <a:spcBef>
              <a:spcPct val="0"/>
            </a:spcBef>
            <a:spcAft>
              <a:spcPct val="15000"/>
            </a:spcAft>
            <a:buChar char="••"/>
          </a:pPr>
          <a:r>
            <a:rPr lang="en-US" sz="3300" b="0" i="0" kern="1200"/>
            <a:t>Maintenance Awareness</a:t>
          </a:r>
          <a:endParaRPr lang="en-US" sz="3300" kern="1200"/>
        </a:p>
      </dsp:txBody>
      <dsp:txXfrm rot="-5400000">
        <a:off x="3941064" y="2494415"/>
        <a:ext cx="6924412" cy="1514369"/>
      </dsp:txXfrm>
    </dsp:sp>
    <dsp:sp modelId="{0EBAFFF7-D1EF-4454-8FB1-9C5164A1BFAB}">
      <dsp:nvSpPr>
        <dsp:cNvPr id="0" name=""/>
        <dsp:cNvSpPr/>
      </dsp:nvSpPr>
      <dsp:spPr>
        <a:xfrm>
          <a:off x="0" y="2202713"/>
          <a:ext cx="3941064" cy="209777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lvl="0" algn="ctr" defTabSz="1644650">
            <a:lnSpc>
              <a:spcPct val="90000"/>
            </a:lnSpc>
            <a:spcBef>
              <a:spcPct val="0"/>
            </a:spcBef>
            <a:spcAft>
              <a:spcPct val="35000"/>
            </a:spcAft>
          </a:pPr>
          <a:r>
            <a:rPr lang="en-US" sz="3700" b="1" i="0" kern="1200" dirty="0"/>
            <a:t>Manufacturing Technology      </a:t>
          </a:r>
          <a:r>
            <a:rPr lang="en-US" sz="3700" b="0" i="0" kern="1200" dirty="0"/>
            <a:t>(3 credits)​</a:t>
          </a:r>
          <a:endParaRPr lang="en-US" sz="3700" kern="1200" dirty="0"/>
        </a:p>
      </dsp:txBody>
      <dsp:txXfrm>
        <a:off x="102405" y="2305118"/>
        <a:ext cx="3736254" cy="189296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C269FF-FEED-492D-98F7-6CDADE6DADDC}">
      <dsp:nvSpPr>
        <dsp:cNvPr id="0" name=""/>
        <dsp:cNvSpPr/>
      </dsp:nvSpPr>
      <dsp:spPr>
        <a:xfrm>
          <a:off x="799669" y="290356"/>
          <a:ext cx="4081997" cy="4081997"/>
        </a:xfrm>
        <a:prstGeom prst="pie">
          <a:avLst>
            <a:gd name="adj1" fmla="val 16200000"/>
            <a:gd name="adj2" fmla="val 2052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Business Involvement</a:t>
          </a:r>
        </a:p>
      </dsp:txBody>
      <dsp:txXfrm>
        <a:off x="2892179" y="900226"/>
        <a:ext cx="1384963" cy="947606"/>
      </dsp:txXfrm>
    </dsp:sp>
    <dsp:sp modelId="{F9F4E932-267D-4C47-861B-97CFC24A7BA0}">
      <dsp:nvSpPr>
        <dsp:cNvPr id="0" name=""/>
        <dsp:cNvSpPr/>
      </dsp:nvSpPr>
      <dsp:spPr>
        <a:xfrm>
          <a:off x="656799" y="487166"/>
          <a:ext cx="4081997" cy="4081997"/>
        </a:xfrm>
        <a:prstGeom prst="pie">
          <a:avLst>
            <a:gd name="adj1" fmla="val 20520000"/>
            <a:gd name="adj2" fmla="val 3240000"/>
          </a:avLst>
        </a:prstGeom>
        <a:solidFill>
          <a:schemeClr val="accent3">
            <a:hueOff val="837928"/>
            <a:satOff val="21324"/>
            <a:lumOff val="-11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Structured OJT</a:t>
          </a:r>
        </a:p>
      </dsp:txBody>
      <dsp:txXfrm>
        <a:off x="3324676" y="2333784"/>
        <a:ext cx="1214880" cy="1025358"/>
      </dsp:txXfrm>
    </dsp:sp>
    <dsp:sp modelId="{FA3357BE-9389-4B19-A88C-81A0DFC95B87}">
      <dsp:nvSpPr>
        <dsp:cNvPr id="0" name=""/>
        <dsp:cNvSpPr/>
      </dsp:nvSpPr>
      <dsp:spPr>
        <a:xfrm>
          <a:off x="656799" y="487166"/>
          <a:ext cx="4081997" cy="4081997"/>
        </a:xfrm>
        <a:prstGeom prst="pie">
          <a:avLst>
            <a:gd name="adj1" fmla="val 3240000"/>
            <a:gd name="adj2" fmla="val 7560000"/>
          </a:avLst>
        </a:prstGeom>
        <a:solidFill>
          <a:schemeClr val="accent3">
            <a:hueOff val="1675856"/>
            <a:satOff val="42647"/>
            <a:lumOff val="-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Related Instruction</a:t>
          </a:r>
        </a:p>
      </dsp:txBody>
      <dsp:txXfrm>
        <a:off x="1968870" y="3548665"/>
        <a:ext cx="1457856" cy="874713"/>
      </dsp:txXfrm>
    </dsp:sp>
    <dsp:sp modelId="{7002B707-7B73-4C1A-A91E-5DB40B5380FD}">
      <dsp:nvSpPr>
        <dsp:cNvPr id="0" name=""/>
        <dsp:cNvSpPr/>
      </dsp:nvSpPr>
      <dsp:spPr>
        <a:xfrm>
          <a:off x="656799" y="487166"/>
          <a:ext cx="4081997" cy="4081997"/>
        </a:xfrm>
        <a:prstGeom prst="pie">
          <a:avLst>
            <a:gd name="adj1" fmla="val 7560000"/>
            <a:gd name="adj2" fmla="val 11880000"/>
          </a:avLst>
        </a:prstGeom>
        <a:solidFill>
          <a:schemeClr val="accent3">
            <a:hueOff val="2513784"/>
            <a:satOff val="63971"/>
            <a:lumOff val="-35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Rewards for Skills Gains</a:t>
          </a:r>
        </a:p>
      </dsp:txBody>
      <dsp:txXfrm>
        <a:off x="851180" y="2333784"/>
        <a:ext cx="1214880" cy="1025358"/>
      </dsp:txXfrm>
    </dsp:sp>
    <dsp:sp modelId="{6E66F517-CD1A-4BDF-9312-BEB8029BC7AE}">
      <dsp:nvSpPr>
        <dsp:cNvPr id="0" name=""/>
        <dsp:cNvSpPr/>
      </dsp:nvSpPr>
      <dsp:spPr>
        <a:xfrm>
          <a:off x="656799" y="487166"/>
          <a:ext cx="4081997" cy="4081997"/>
        </a:xfrm>
        <a:prstGeom prst="pie">
          <a:avLst>
            <a:gd name="adj1" fmla="val 11880000"/>
            <a:gd name="adj2" fmla="val 16200000"/>
          </a:avLst>
        </a:prstGeom>
        <a:solidFill>
          <a:schemeClr val="accent3">
            <a:hueOff val="3351712"/>
            <a:satOff val="85294"/>
            <a:lumOff val="-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Nationally Recognized Credential</a:t>
          </a:r>
        </a:p>
      </dsp:txBody>
      <dsp:txXfrm>
        <a:off x="1252091" y="1109185"/>
        <a:ext cx="1384963" cy="94760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66733" cy="469779"/>
          </a:xfrm>
          <a:prstGeom prst="rect">
            <a:avLst/>
          </a:prstGeom>
          <a:noFill/>
          <a:ln>
            <a:noFill/>
          </a:ln>
        </p:spPr>
        <p:txBody>
          <a:bodyPr spcFirstLastPara="1" wrap="square" lIns="93917" tIns="46945" rIns="93917" bIns="4694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08705" y="0"/>
            <a:ext cx="3066733" cy="469779"/>
          </a:xfrm>
          <a:prstGeom prst="rect">
            <a:avLst/>
          </a:prstGeom>
          <a:noFill/>
          <a:ln>
            <a:noFill/>
          </a:ln>
        </p:spPr>
        <p:txBody>
          <a:bodyPr spcFirstLastPara="1" wrap="square" lIns="93917" tIns="46945" rIns="93917" bIns="4694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30250" y="1169988"/>
            <a:ext cx="5616575" cy="3159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7708" y="4505979"/>
            <a:ext cx="5661660" cy="3686711"/>
          </a:xfrm>
          <a:prstGeom prst="rect">
            <a:avLst/>
          </a:prstGeom>
          <a:noFill/>
          <a:ln>
            <a:noFill/>
          </a:ln>
        </p:spPr>
        <p:txBody>
          <a:bodyPr spcFirstLastPara="1" wrap="square" lIns="93917" tIns="46945" rIns="93917" bIns="4694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93297"/>
            <a:ext cx="3066733" cy="469778"/>
          </a:xfrm>
          <a:prstGeom prst="rect">
            <a:avLst/>
          </a:prstGeom>
          <a:noFill/>
          <a:ln>
            <a:noFill/>
          </a:ln>
        </p:spPr>
        <p:txBody>
          <a:bodyPr spcFirstLastPara="1" wrap="square" lIns="93917" tIns="46945" rIns="93917" bIns="4694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08705" y="8893297"/>
            <a:ext cx="3066733" cy="469778"/>
          </a:xfrm>
          <a:prstGeom prst="rect">
            <a:avLst/>
          </a:prstGeom>
          <a:noFill/>
          <a:ln>
            <a:noFill/>
          </a:ln>
        </p:spPr>
        <p:txBody>
          <a:bodyPr spcFirstLastPara="1" wrap="square" lIns="93917" tIns="46945" rIns="93917" bIns="46945"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812488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9447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Neil?</a:t>
            </a:r>
          </a:p>
        </p:txBody>
      </p:sp>
      <p:sp>
        <p:nvSpPr>
          <p:cNvPr id="4" name="Slide Number Placeholder 3"/>
          <p:cNvSpPr>
            <a:spLocks noGrp="1"/>
          </p:cNvSpPr>
          <p:nvPr>
            <p:ph type="sldNum" idx="12"/>
          </p:nvPr>
        </p:nvSpPr>
        <p:spPr/>
        <p:txBody>
          <a:bodyPr/>
          <a:lstStyle/>
          <a:p>
            <a:pPr algn="r" defTabSz="921807">
              <a:defRPr/>
            </a:pPr>
            <a:fld id="{00000000-1234-1234-1234-123412341234}" type="slidenum">
              <a:rPr lang="en-US" sz="1200">
                <a:latin typeface="Calibri"/>
                <a:ea typeface="Calibri"/>
                <a:cs typeface="Calibri"/>
                <a:sym typeface="Calibri"/>
              </a:rPr>
              <a:pPr algn="r" defTabSz="921807">
                <a:defRPr/>
              </a:pPr>
              <a:t>3</a:t>
            </a:fld>
            <a:endParaRPr lang="en-US" sz="1200">
              <a:latin typeface="Calibri"/>
              <a:ea typeface="Calibri"/>
              <a:cs typeface="Calibri"/>
              <a:sym typeface="Calibri"/>
            </a:endParaRPr>
          </a:p>
        </p:txBody>
      </p:sp>
    </p:spTree>
    <p:extLst>
      <p:ext uri="{BB962C8B-B14F-4D97-AF65-F5344CB8AC3E}">
        <p14:creationId xmlns:p14="http://schemas.microsoft.com/office/powerpoint/2010/main" val="2230498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160A76-7AC3-4112-9C25-FBA63E220E1F}" type="slidenum">
              <a:rPr lang="en-US" smtClean="0"/>
              <a:t>4</a:t>
            </a:fld>
            <a:endParaRPr lang="en-US"/>
          </a:p>
        </p:txBody>
      </p:sp>
    </p:spTree>
    <p:extLst>
      <p:ext uri="{BB962C8B-B14F-4D97-AF65-F5344CB8AC3E}">
        <p14:creationId xmlns:p14="http://schemas.microsoft.com/office/powerpoint/2010/main" val="3566863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7664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98C9A-0C64-475D-AD60-9D8D25E69FE5}" type="slidenum">
              <a:rPr lang="en-US" smtClean="0"/>
              <a:t>16</a:t>
            </a:fld>
            <a:endParaRPr lang="en-US"/>
          </a:p>
        </p:txBody>
      </p:sp>
    </p:spTree>
    <p:extLst>
      <p:ext uri="{BB962C8B-B14F-4D97-AF65-F5344CB8AC3E}">
        <p14:creationId xmlns:p14="http://schemas.microsoft.com/office/powerpoint/2010/main" val="331736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838200" y="365125"/>
            <a:ext cx="8898467"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6"/>
          <p:cNvSpPr txBox="1">
            <a:spLocks noGrp="1"/>
          </p:cNvSpPr>
          <p:nvPr>
            <p:ph type="body" idx="1"/>
          </p:nvPr>
        </p:nvSpPr>
        <p:spPr>
          <a:xfrm>
            <a:off x="866774" y="1825625"/>
            <a:ext cx="4162425" cy="358457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6"/>
          <p:cNvSpPr txBox="1">
            <a:spLocks noGrp="1"/>
          </p:cNvSpPr>
          <p:nvPr>
            <p:ph type="body" idx="2"/>
          </p:nvPr>
        </p:nvSpPr>
        <p:spPr>
          <a:xfrm>
            <a:off x="5574241" y="1825625"/>
            <a:ext cx="4162425" cy="358457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6"/>
          <p:cNvSpPr txBox="1">
            <a:spLocks noGrp="1"/>
          </p:cNvSpPr>
          <p:nvPr>
            <p:ph type="ftr" idx="11"/>
          </p:nvPr>
        </p:nvSpPr>
        <p:spPr>
          <a:xfrm>
            <a:off x="3358403" y="6334919"/>
            <a:ext cx="45339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7" name="Rectangle 6"/>
          <p:cNvSpPr/>
          <p:nvPr/>
        </p:nvSpPr>
        <p:spPr>
          <a:xfrm>
            <a:off x="1" y="762001"/>
            <a:ext cx="38404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2919" y="6356350"/>
            <a:ext cx="1104001" cy="285536"/>
          </a:xfrm>
          <a:prstGeom prst="rect">
            <a:avLst/>
          </a:prstGeom>
        </p:spPr>
      </p:pic>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2" y="841790"/>
            <a:ext cx="10531483" cy="807720"/>
          </a:xfrm>
        </p:spPr>
        <p:txBody>
          <a:bodyPr anchor="b">
            <a:normAutofit/>
          </a:bodyPr>
          <a:lstStyle>
            <a:lvl1pPr marL="0" indent="0">
              <a:spcBef>
                <a:spcPts val="0"/>
              </a:spcBef>
              <a:buNone/>
              <a:defRPr sz="2399" b="0">
                <a:solidFill>
                  <a:schemeClr val="tx1"/>
                </a:solidFill>
                <a:latin typeface="+mj-lt"/>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2" name="Content Placeholder 3"/>
          <p:cNvSpPr>
            <a:spLocks noGrp="1"/>
          </p:cNvSpPr>
          <p:nvPr>
            <p:ph sz="half" idx="2"/>
          </p:nvPr>
        </p:nvSpPr>
        <p:spPr>
          <a:xfrm>
            <a:off x="816704" y="1749140"/>
            <a:ext cx="10531482" cy="4023360"/>
          </a:xfrm>
        </p:spPr>
        <p:txBody>
          <a:bodyPr/>
          <a:lstStyle>
            <a:lvl1pPr marL="0" indent="0">
              <a:buNone/>
              <a:defRPr sz="1999"/>
            </a:lvl1pPr>
            <a:lvl2pPr>
              <a:buClr>
                <a:schemeClr val="bg2">
                  <a:lumMod val="25000"/>
                </a:schemeClr>
              </a:buClr>
              <a:defRPr sz="1799"/>
            </a:lvl2pPr>
            <a:lvl3pPr marL="1142657" indent="-182825">
              <a:buClr>
                <a:schemeClr val="bg2">
                  <a:lumMod val="25000"/>
                </a:schemeClr>
              </a:buClr>
              <a:buFont typeface="Courier New" panose="02070309020205020404" pitchFamily="49" charset="0"/>
              <a:buChar char="o"/>
              <a:defRPr sz="1600"/>
            </a:lvl3pPr>
            <a:lvl4pPr marL="1599720" indent="-18282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1" cy="285536"/>
          </a:xfrm>
          <a:prstGeom prst="rect">
            <a:avLst/>
          </a:prstGeom>
        </p:spPr>
      </p:pic>
      <p:sp>
        <p:nvSpPr>
          <p:cNvPr id="13" name="Rectangle 12"/>
          <p:cNvSpPr/>
          <p:nvPr userDrawn="1"/>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06847529"/>
      </p:ext>
    </p:extLst>
  </p:cSld>
  <p:clrMapOvr>
    <a:masterClrMapping/>
  </p:clrMapOvr>
  <p:extLst>
    <p:ext uri="{DCECCB84-F9BA-43D5-87BE-67443E8EF086}">
      <p15:sldGuideLst xmlns:p15="http://schemas.microsoft.com/office/powerpoint/2012/main" xmlns=""/>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3_Title Slide">
    <p:spTree>
      <p:nvGrpSpPr>
        <p:cNvPr id="1" name=""/>
        <p:cNvGrpSpPr/>
        <p:nvPr/>
      </p:nvGrpSpPr>
      <p:grpSpPr>
        <a:xfrm>
          <a:off x="0" y="0"/>
          <a:ext cx="0" cy="0"/>
          <a:chOff x="0" y="0"/>
          <a:chExt cx="0" cy="0"/>
        </a:xfrm>
      </p:grpSpPr>
      <p:sp>
        <p:nvSpPr>
          <p:cNvPr id="7" name="Rectangle 6"/>
          <p:cNvSpPr/>
          <p:nvPr/>
        </p:nvSpPr>
        <p:spPr>
          <a:xfrm>
            <a:off x="1" y="762001"/>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2919" y="6356350"/>
            <a:ext cx="1104001" cy="285536"/>
          </a:xfrm>
          <a:prstGeom prst="rect">
            <a:avLst/>
          </a:prstGeom>
        </p:spPr>
      </p:pic>
      <p:sp>
        <p:nvSpPr>
          <p:cNvPr id="8" name="Rectangle 7"/>
          <p:cNvSpPr/>
          <p:nvPr/>
        </p:nvSpPr>
        <p:spPr>
          <a:xfrm>
            <a:off x="8739764"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title"/>
          </p:nvPr>
        </p:nvSpPr>
        <p:spPr>
          <a:xfrm>
            <a:off x="8987818" y="1123838"/>
            <a:ext cx="2947482" cy="4601183"/>
          </a:xfrm>
        </p:spPr>
        <p:txBody>
          <a:bodyPr/>
          <a:lstStyle/>
          <a:p>
            <a:r>
              <a:rPr lang="en-US"/>
              <a:t>Click to edit Master title style</a:t>
            </a:r>
          </a:p>
        </p:txBody>
      </p:sp>
      <p:sp>
        <p:nvSpPr>
          <p:cNvPr id="14" name="Content Placeholder 2"/>
          <p:cNvSpPr>
            <a:spLocks noGrp="1"/>
          </p:cNvSpPr>
          <p:nvPr>
            <p:ph idx="1"/>
          </p:nvPr>
        </p:nvSpPr>
        <p:spPr>
          <a:xfrm>
            <a:off x="904307" y="864107"/>
            <a:ext cx="7315200" cy="5120640"/>
          </a:xfrm>
        </p:spPr>
        <p:txBody>
          <a:bodyPr/>
          <a:lstStyle>
            <a:lvl1pPr marL="0" indent="0">
              <a:buNone/>
              <a:defRPr/>
            </a:lvl1pPr>
            <a:lvl2pPr>
              <a:buClr>
                <a:schemeClr val="bg2">
                  <a:lumMod val="25000"/>
                </a:schemeClr>
              </a:buClr>
              <a:defRPr/>
            </a:lvl2pPr>
            <a:lvl3pPr marL="1142657" indent="-182825">
              <a:buClr>
                <a:schemeClr val="bg2">
                  <a:lumMod val="25000"/>
                </a:schemeClr>
              </a:buClr>
              <a:buFont typeface="Courier New" panose="02070309020205020404" pitchFamily="49" charset="0"/>
              <a:buChar char="o"/>
              <a:defRPr/>
            </a:lvl3pPr>
            <a:lvl4pPr marL="1599720" indent="-182825">
              <a:buClr>
                <a:schemeClr val="bg2">
                  <a:lumMod val="25000"/>
                </a:schemeClr>
              </a:buClr>
              <a:buFont typeface="Wingdings" panose="05000000000000000000" pitchFamily="2" charset="2"/>
              <a:buChar char="§"/>
              <a:defRPr/>
            </a:lvl4pPr>
            <a:lvl5pPr>
              <a:buClr>
                <a:schemeClr val="bg2">
                  <a:lumMod val="2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1" cy="285536"/>
          </a:xfrm>
          <a:prstGeom prst="rect">
            <a:avLst/>
          </a:prstGeom>
        </p:spPr>
      </p:pic>
      <p:sp>
        <p:nvSpPr>
          <p:cNvPr id="11" name="Rectangle 10"/>
          <p:cNvSpPr/>
          <p:nvPr userDrawn="1"/>
        </p:nvSpPr>
        <p:spPr>
          <a:xfrm>
            <a:off x="8739766" y="758952"/>
            <a:ext cx="3443591"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08380786"/>
      </p:ext>
    </p:extLst>
  </p:cSld>
  <p:clrMapOvr>
    <a:masterClrMapping/>
  </p:clrMapOvr>
  <p:extLst>
    <p:ext uri="{DCECCB84-F9BA-43D5-87BE-67443E8EF086}">
      <p15:sldGuideLst xmlns:p15="http://schemas.microsoft.com/office/powerpoint/2012/main" xmlns=""/>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6_Title Slide">
    <p:spTree>
      <p:nvGrpSpPr>
        <p:cNvPr id="1" name=""/>
        <p:cNvGrpSpPr/>
        <p:nvPr/>
      </p:nvGrpSpPr>
      <p:grpSpPr>
        <a:xfrm>
          <a:off x="0" y="0"/>
          <a:ext cx="0" cy="0"/>
          <a:chOff x="0" y="0"/>
          <a:chExt cx="0" cy="0"/>
        </a:xfrm>
      </p:grpSpPr>
      <p:sp>
        <p:nvSpPr>
          <p:cNvPr id="7" name="Rectangle 6"/>
          <p:cNvSpPr/>
          <p:nvPr/>
        </p:nvSpPr>
        <p:spPr>
          <a:xfrm>
            <a:off x="1" y="762001"/>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2919" y="6356350"/>
            <a:ext cx="1104001" cy="285536"/>
          </a:xfrm>
          <a:prstGeom prst="rect">
            <a:avLst/>
          </a:prstGeom>
        </p:spPr>
      </p:pic>
      <p:sp>
        <p:nvSpPr>
          <p:cNvPr id="8" name="Rectangle 7"/>
          <p:cNvSpPr/>
          <p:nvPr/>
        </p:nvSpPr>
        <p:spPr>
          <a:xfrm>
            <a:off x="8739764"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title"/>
          </p:nvPr>
        </p:nvSpPr>
        <p:spPr>
          <a:xfrm>
            <a:off x="8987818" y="1123838"/>
            <a:ext cx="2947482" cy="4601183"/>
          </a:xfrm>
        </p:spPr>
        <p:txBody>
          <a:bodyPr/>
          <a:lstStyle/>
          <a:p>
            <a:r>
              <a:rPr lang="en-US"/>
              <a:t>Click to edit Master title style</a:t>
            </a:r>
          </a:p>
        </p:txBody>
      </p:sp>
      <p:sp>
        <p:nvSpPr>
          <p:cNvPr id="3" name="Picture Placeholder 2"/>
          <p:cNvSpPr>
            <a:spLocks noGrp="1"/>
          </p:cNvSpPr>
          <p:nvPr>
            <p:ph type="pic" sz="quarter" idx="13"/>
          </p:nvPr>
        </p:nvSpPr>
        <p:spPr>
          <a:xfrm>
            <a:off x="632105" y="844741"/>
            <a:ext cx="7859606" cy="5159375"/>
          </a:xfrm>
        </p:spPr>
        <p:txBody>
          <a:bodyPr/>
          <a:lstStyle/>
          <a:p>
            <a:r>
              <a:rPr lang="en-US"/>
              <a:t>Click icon to add picture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1" cy="285536"/>
          </a:xfrm>
          <a:prstGeom prst="rect">
            <a:avLst/>
          </a:prstGeom>
        </p:spPr>
      </p:pic>
      <p:sp>
        <p:nvSpPr>
          <p:cNvPr id="11" name="Rectangle 10"/>
          <p:cNvSpPr/>
          <p:nvPr userDrawn="1"/>
        </p:nvSpPr>
        <p:spPr>
          <a:xfrm>
            <a:off x="8739766" y="758952"/>
            <a:ext cx="3443591"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69037067"/>
      </p:ext>
    </p:extLst>
  </p:cSld>
  <p:clrMapOvr>
    <a:masterClrMapping/>
  </p:clrMapOvr>
  <p:extLst>
    <p:ext uri="{DCECCB84-F9BA-43D5-87BE-67443E8EF086}">
      <p15:sldGuideLst xmlns:p15="http://schemas.microsoft.com/office/powerpoint/2012/main" xmlns=""/>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4_Title Slide">
    <p:spTree>
      <p:nvGrpSpPr>
        <p:cNvPr id="1" name=""/>
        <p:cNvGrpSpPr/>
        <p:nvPr/>
      </p:nvGrpSpPr>
      <p:grpSpPr>
        <a:xfrm>
          <a:off x="0" y="0"/>
          <a:ext cx="0" cy="0"/>
          <a:chOff x="0" y="0"/>
          <a:chExt cx="0" cy="0"/>
        </a:xfrm>
      </p:grpSpPr>
      <p:sp>
        <p:nvSpPr>
          <p:cNvPr id="7" name="Rectangle 6"/>
          <p:cNvSpPr/>
          <p:nvPr/>
        </p:nvSpPr>
        <p:spPr>
          <a:xfrm>
            <a:off x="1" y="762001"/>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2919" y="6356350"/>
            <a:ext cx="1104001" cy="285536"/>
          </a:xfrm>
          <a:prstGeom prst="rect">
            <a:avLst/>
          </a:prstGeom>
        </p:spPr>
      </p:pic>
      <p:sp>
        <p:nvSpPr>
          <p:cNvPr id="8" name="Rectangle 7"/>
          <p:cNvSpPr/>
          <p:nvPr/>
        </p:nvSpPr>
        <p:spPr>
          <a:xfrm>
            <a:off x="8739764"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 Placeholder 2"/>
          <p:cNvSpPr>
            <a:spLocks noGrp="1"/>
          </p:cNvSpPr>
          <p:nvPr>
            <p:ph type="body" idx="1"/>
          </p:nvPr>
        </p:nvSpPr>
        <p:spPr>
          <a:xfrm>
            <a:off x="788081" y="975460"/>
            <a:ext cx="7547650" cy="807720"/>
          </a:xfrm>
        </p:spPr>
        <p:txBody>
          <a:bodyPr anchor="b">
            <a:normAutofit/>
          </a:bodyPr>
          <a:lstStyle>
            <a:lvl1pPr marL="0" indent="0">
              <a:spcBef>
                <a:spcPts val="0"/>
              </a:spcBef>
              <a:buNone/>
              <a:defRPr sz="1999" b="1">
                <a:solidFill>
                  <a:schemeClr val="tx1"/>
                </a:solidFill>
                <a:latin typeface="+mj-lt"/>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1" name="Content Placeholder 3"/>
          <p:cNvSpPr>
            <a:spLocks noGrp="1"/>
          </p:cNvSpPr>
          <p:nvPr>
            <p:ph sz="half" idx="2"/>
          </p:nvPr>
        </p:nvSpPr>
        <p:spPr>
          <a:xfrm>
            <a:off x="788081" y="1882810"/>
            <a:ext cx="7547650" cy="4023360"/>
          </a:xfrm>
        </p:spPr>
        <p:txBody>
          <a:bodyPr/>
          <a:lstStyle>
            <a:lvl1pPr marL="0" indent="0">
              <a:buNone/>
              <a:defRPr sz="1999"/>
            </a:lvl1pPr>
            <a:lvl2pPr>
              <a:buClr>
                <a:schemeClr val="bg2">
                  <a:lumMod val="25000"/>
                </a:schemeClr>
              </a:buClr>
              <a:defRPr sz="1799"/>
            </a:lvl2pPr>
            <a:lvl3pPr marL="1142657" indent="-182825">
              <a:buClr>
                <a:schemeClr val="bg2">
                  <a:lumMod val="25000"/>
                </a:schemeClr>
              </a:buClr>
              <a:buFont typeface="Courier New" panose="02070309020205020404" pitchFamily="49" charset="0"/>
              <a:buChar char="o"/>
              <a:defRPr sz="1600"/>
            </a:lvl3pPr>
            <a:lvl4pPr marL="1599720" indent="-182825">
              <a:buClr>
                <a:schemeClr val="bg2">
                  <a:lumMod val="25000"/>
                </a:schemeClr>
              </a:buClr>
              <a:buFont typeface="Wingdings" panose="05000000000000000000" pitchFamily="2" charset="2"/>
              <a:buChar cha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9048974" y="1143000"/>
            <a:ext cx="2834640" cy="2377440"/>
          </a:xfrm>
        </p:spPr>
        <p:txBody>
          <a:bodyPr anchor="b">
            <a:normAutofit/>
          </a:bodyPr>
          <a:lstStyle>
            <a:lvl1pPr>
              <a:defRPr sz="3199" b="0" baseline="0"/>
            </a:lvl1pPr>
          </a:lstStyle>
          <a:p>
            <a:r>
              <a:rPr lang="en-US"/>
              <a:t>Click to edit Master title style</a:t>
            </a:r>
          </a:p>
        </p:txBody>
      </p:sp>
      <p:sp>
        <p:nvSpPr>
          <p:cNvPr id="14" name="Text Placeholder 3"/>
          <p:cNvSpPr>
            <a:spLocks noGrp="1"/>
          </p:cNvSpPr>
          <p:nvPr>
            <p:ph type="body" sz="half" idx="13"/>
          </p:nvPr>
        </p:nvSpPr>
        <p:spPr>
          <a:xfrm>
            <a:off x="9048974" y="3494176"/>
            <a:ext cx="2834640" cy="2321990"/>
          </a:xfrm>
        </p:spPr>
        <p:txBody>
          <a:bodyPr anchor="t">
            <a:normAutofit/>
          </a:bodyPr>
          <a:lstStyle>
            <a:lvl1pPr marL="0" indent="0">
              <a:lnSpc>
                <a:spcPct val="100000"/>
              </a:lnSpc>
              <a:buNone/>
              <a:defRPr sz="1999">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1" cy="285536"/>
          </a:xfrm>
          <a:prstGeom prst="rect">
            <a:avLst/>
          </a:prstGeom>
        </p:spPr>
      </p:pic>
      <p:sp>
        <p:nvSpPr>
          <p:cNvPr id="15" name="Rectangle 14"/>
          <p:cNvSpPr/>
          <p:nvPr userDrawn="1"/>
        </p:nvSpPr>
        <p:spPr>
          <a:xfrm>
            <a:off x="8739766" y="758952"/>
            <a:ext cx="3443591"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26971701"/>
      </p:ext>
    </p:extLst>
  </p:cSld>
  <p:clrMapOvr>
    <a:masterClrMapping/>
  </p:clrMapOvr>
  <p:extLst>
    <p:ext uri="{DCECCB84-F9BA-43D5-87BE-67443E8EF086}">
      <p15:sldGuideLst xmlns:p15="http://schemas.microsoft.com/office/powerpoint/2012/main" xmlns=""/>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2_Title Slide">
    <p:spTree>
      <p:nvGrpSpPr>
        <p:cNvPr id="1" name=""/>
        <p:cNvGrpSpPr/>
        <p:nvPr/>
      </p:nvGrpSpPr>
      <p:grpSpPr>
        <a:xfrm>
          <a:off x="0" y="0"/>
          <a:ext cx="0" cy="0"/>
          <a:chOff x="0" y="0"/>
          <a:chExt cx="0" cy="0"/>
        </a:xfrm>
      </p:grpSpPr>
      <p:sp>
        <p:nvSpPr>
          <p:cNvPr id="7" name="Rectangle 6"/>
          <p:cNvSpPr/>
          <p:nvPr/>
        </p:nvSpPr>
        <p:spPr>
          <a:xfrm>
            <a:off x="1" y="762001"/>
            <a:ext cx="38404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2919" y="6356350"/>
            <a:ext cx="1104001" cy="285536"/>
          </a:xfrm>
          <a:prstGeom prst="rect">
            <a:avLst/>
          </a:prstGeom>
        </p:spPr>
      </p:pic>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4" y="841790"/>
            <a:ext cx="4905407" cy="807720"/>
          </a:xfrm>
        </p:spPr>
        <p:txBody>
          <a:bodyPr anchor="b">
            <a:normAutofit/>
          </a:bodyPr>
          <a:lstStyle>
            <a:lvl1pPr marL="0" indent="0">
              <a:spcBef>
                <a:spcPts val="0"/>
              </a:spcBef>
              <a:buNone/>
              <a:defRPr sz="1999" b="0">
                <a:solidFill>
                  <a:schemeClr val="tx1"/>
                </a:solidFill>
                <a:latin typeface="+mj-lt"/>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2" name="Content Placeholder 3"/>
          <p:cNvSpPr>
            <a:spLocks noGrp="1"/>
          </p:cNvSpPr>
          <p:nvPr>
            <p:ph sz="half" idx="2"/>
          </p:nvPr>
        </p:nvSpPr>
        <p:spPr>
          <a:xfrm>
            <a:off x="816704" y="1749140"/>
            <a:ext cx="4905407" cy="4023360"/>
          </a:xfrm>
        </p:spPr>
        <p:txBody>
          <a:bodyPr/>
          <a:lstStyle>
            <a:lvl1pPr marL="0" indent="0">
              <a:buNone/>
              <a:defRPr sz="1999"/>
            </a:lvl1pPr>
            <a:lvl2pPr>
              <a:buClr>
                <a:schemeClr val="bg2">
                  <a:lumMod val="25000"/>
                </a:schemeClr>
              </a:buClr>
              <a:defRPr sz="1799"/>
            </a:lvl2pPr>
            <a:lvl3pPr marL="1142657" indent="-182825">
              <a:buClr>
                <a:schemeClr val="bg2">
                  <a:lumMod val="25000"/>
                </a:schemeClr>
              </a:buClr>
              <a:buFont typeface="Courier New" panose="02070309020205020404" pitchFamily="49" charset="0"/>
              <a:buChar char="o"/>
              <a:defRPr sz="1600"/>
            </a:lvl3pPr>
            <a:lvl4pPr marL="1599720" indent="-18282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3"/>
          </p:nvPr>
        </p:nvSpPr>
        <p:spPr>
          <a:xfrm>
            <a:off x="6477802" y="838742"/>
            <a:ext cx="4905407" cy="807720"/>
          </a:xfrm>
        </p:spPr>
        <p:txBody>
          <a:bodyPr anchor="b">
            <a:normAutofit/>
          </a:bodyPr>
          <a:lstStyle>
            <a:lvl1pPr marL="0" indent="0">
              <a:spcBef>
                <a:spcPts val="0"/>
              </a:spcBef>
              <a:buNone/>
              <a:defRPr sz="1999" b="0">
                <a:solidFill>
                  <a:schemeClr val="tx1"/>
                </a:solidFill>
                <a:latin typeface="+mj-lt"/>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3" name="Content Placeholder 3"/>
          <p:cNvSpPr>
            <a:spLocks noGrp="1"/>
          </p:cNvSpPr>
          <p:nvPr>
            <p:ph sz="half" idx="14"/>
          </p:nvPr>
        </p:nvSpPr>
        <p:spPr>
          <a:xfrm>
            <a:off x="6477803" y="1746092"/>
            <a:ext cx="4905408" cy="4023360"/>
          </a:xfrm>
        </p:spPr>
        <p:txBody>
          <a:bodyPr/>
          <a:lstStyle>
            <a:lvl1pPr marL="0" indent="0">
              <a:buNone/>
              <a:defRPr sz="1999"/>
            </a:lvl1pPr>
            <a:lvl2pPr>
              <a:buClr>
                <a:schemeClr val="bg2">
                  <a:lumMod val="25000"/>
                </a:schemeClr>
              </a:buClr>
              <a:defRPr sz="1799"/>
            </a:lvl2pPr>
            <a:lvl3pPr marL="1142657" indent="-182825">
              <a:buClr>
                <a:schemeClr val="bg2">
                  <a:lumMod val="25000"/>
                </a:schemeClr>
              </a:buClr>
              <a:buFont typeface="Courier New" panose="02070309020205020404" pitchFamily="49" charset="0"/>
              <a:buChar char="o"/>
              <a:defRPr sz="1600"/>
            </a:lvl3pPr>
            <a:lvl4pPr marL="1599720" indent="-18282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1" cy="285536"/>
          </a:xfrm>
          <a:prstGeom prst="rect">
            <a:avLst/>
          </a:prstGeom>
        </p:spPr>
      </p:pic>
      <p:sp>
        <p:nvSpPr>
          <p:cNvPr id="15" name="Rectangle 14"/>
          <p:cNvSpPr/>
          <p:nvPr userDrawn="1"/>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05925751"/>
      </p:ext>
    </p:extLst>
  </p:cSld>
  <p:clrMapOvr>
    <a:masterClrMapping/>
  </p:clrMapOvr>
  <p:extLst>
    <p:ext uri="{DCECCB84-F9BA-43D5-87BE-67443E8EF086}">
      <p15:sldGuideLst xmlns:p15="http://schemas.microsoft.com/office/powerpoint/2012/main" xmlns=""/>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defRPr/>
            </a:lvl1pPr>
            <a:lvl2pPr>
              <a:buClr>
                <a:schemeClr val="bg2">
                  <a:lumMod val="25000"/>
                </a:schemeClr>
              </a:buClr>
              <a:defRPr/>
            </a:lvl2pPr>
            <a:lvl3pPr marL="1142657" indent="-182825">
              <a:buClr>
                <a:schemeClr val="bg2">
                  <a:lumMod val="25000"/>
                </a:schemeClr>
              </a:buClr>
              <a:buFont typeface="Courier New" panose="02070309020205020404" pitchFamily="49" charset="0"/>
              <a:buChar char="o"/>
              <a:defRPr/>
            </a:lvl3pPr>
            <a:lvl4pPr marL="1599720" indent="-182825">
              <a:buClr>
                <a:schemeClr val="bg2">
                  <a:lumMod val="25000"/>
                </a:schemeClr>
              </a:buClr>
              <a:buFont typeface="Wingdings" panose="05000000000000000000" pitchFamily="2" charset="2"/>
              <a:buChar char="§"/>
              <a:defRPr/>
            </a:lvl4pPr>
            <a:lvl5pPr>
              <a:buClr>
                <a:schemeClr val="bg2">
                  <a:lumMod val="2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310792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3" y="1298448"/>
            <a:ext cx="7315200" cy="3255264"/>
          </a:xfrm>
        </p:spPr>
        <p:txBody>
          <a:bodyPr anchor="b">
            <a:normAutofit/>
          </a:bodyPr>
          <a:lstStyle>
            <a:lvl1pPr>
              <a:defRPr sz="5898" b="0" spc="-100" baseline="0">
                <a:solidFill>
                  <a:schemeClr val="bg2">
                    <a:lumMod val="25000"/>
                  </a:schemeClr>
                </a:solidFill>
              </a:defRPr>
            </a:lvl1pPr>
          </a:lstStyle>
          <a:p>
            <a:r>
              <a:rPr lang="en-US"/>
              <a:t>Click to edit Master title style</a:t>
            </a:r>
          </a:p>
        </p:txBody>
      </p:sp>
      <p:sp>
        <p:nvSpPr>
          <p:cNvPr id="3" name="Text Placeholder 2"/>
          <p:cNvSpPr>
            <a:spLocks noGrp="1"/>
          </p:cNvSpPr>
          <p:nvPr>
            <p:ph type="body" idx="1"/>
          </p:nvPr>
        </p:nvSpPr>
        <p:spPr>
          <a:xfrm>
            <a:off x="3886201" y="4672584"/>
            <a:ext cx="7315200" cy="914400"/>
          </a:xfrm>
        </p:spPr>
        <p:txBody>
          <a:bodyPr anchor="t">
            <a:normAutofit/>
          </a:bodyPr>
          <a:lstStyle>
            <a:lvl1pPr marL="0" indent="0">
              <a:buNone/>
              <a:defRPr sz="2199" cap="none" spc="0" baseline="0">
                <a:solidFill>
                  <a:srgbClr val="0099DC"/>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756518117"/>
      </p:ext>
    </p:extLst>
  </p:cSld>
  <p:clrMapOvr>
    <a:masterClrMapping/>
  </p:clrMapOvr>
  <p:extLst>
    <p:ext uri="{DCECCB84-F9BA-43D5-87BE-67443E8EF086}">
      <p15:sldGuideLst xmlns:p15="http://schemas.microsoft.com/office/powerpoint/2012/main" xmlns=""/>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3" y="868680"/>
            <a:ext cx="3474720" cy="5120640"/>
          </a:xfrm>
        </p:spPr>
        <p:txBody>
          <a:bodyPr/>
          <a:lstStyle>
            <a:lvl1pPr marL="0" indent="0">
              <a:buNone/>
              <a:defRPr sz="1999"/>
            </a:lvl1pPr>
            <a:lvl2pPr>
              <a:buClr>
                <a:schemeClr val="bg2">
                  <a:lumMod val="25000"/>
                </a:schemeClr>
              </a:buClr>
              <a:defRPr sz="1799"/>
            </a:lvl2pPr>
            <a:lvl3pPr marL="1142657" indent="-182825">
              <a:buClr>
                <a:schemeClr val="bg2">
                  <a:lumMod val="25000"/>
                </a:schemeClr>
              </a:buClr>
              <a:buFont typeface="Courier New" panose="02070309020205020404" pitchFamily="49" charset="0"/>
              <a:buChar char="o"/>
              <a:defRPr sz="1600"/>
            </a:lvl3pPr>
            <a:lvl4pPr marL="1599720" indent="-18282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marL="0" indent="0">
              <a:buNone/>
              <a:defRPr sz="1999"/>
            </a:lvl1pPr>
            <a:lvl2pPr>
              <a:buClr>
                <a:schemeClr val="bg2">
                  <a:lumMod val="25000"/>
                </a:schemeClr>
              </a:buClr>
              <a:defRPr sz="1799"/>
            </a:lvl2pPr>
            <a:lvl3pPr marL="1142657" indent="-182825">
              <a:buClr>
                <a:schemeClr val="bg2">
                  <a:lumMod val="25000"/>
                </a:schemeClr>
              </a:buClr>
              <a:buFont typeface="Courier New" panose="02070309020205020404" pitchFamily="49" charset="0"/>
              <a:buChar char="o"/>
              <a:defRPr sz="1600"/>
            </a:lvl3pPr>
            <a:lvl4pPr marL="1599720" indent="-18282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841432470"/>
      </p:ext>
    </p:extLst>
  </p:cSld>
  <p:clrMapOvr>
    <a:masterClrMapping/>
  </p:clrMapOvr>
  <p:extLst>
    <p:ext uri="{DCECCB84-F9BA-43D5-87BE-67443E8EF086}">
      <p15:sldGuideLst xmlns:p15="http://schemas.microsoft.com/office/powerpoint/2012/main" xmlns=""/>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3" y="1023586"/>
            <a:ext cx="3474720" cy="807720"/>
          </a:xfrm>
        </p:spPr>
        <p:txBody>
          <a:bodyPr anchor="b">
            <a:normAutofit/>
          </a:bodyPr>
          <a:lstStyle>
            <a:lvl1pPr marL="0" indent="0">
              <a:spcBef>
                <a:spcPts val="0"/>
              </a:spcBef>
              <a:buNone/>
              <a:defRPr sz="1999" b="0">
                <a:solidFill>
                  <a:schemeClr val="tx1"/>
                </a:solidFill>
                <a:latin typeface="+mj-lt"/>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3" y="1930936"/>
            <a:ext cx="3474720" cy="4023360"/>
          </a:xfrm>
        </p:spPr>
        <p:txBody>
          <a:bodyPr/>
          <a:lstStyle>
            <a:lvl1pPr marL="0" indent="0">
              <a:buNone/>
              <a:defRPr sz="1999"/>
            </a:lvl1pPr>
            <a:lvl2pPr>
              <a:buClr>
                <a:schemeClr val="bg2">
                  <a:lumMod val="25000"/>
                </a:schemeClr>
              </a:buClr>
              <a:defRPr sz="1799"/>
            </a:lvl2pPr>
            <a:lvl3pPr marL="1142657" indent="-182825">
              <a:buClr>
                <a:schemeClr val="bg2">
                  <a:lumMod val="25000"/>
                </a:schemeClr>
              </a:buClr>
              <a:buFont typeface="Courier New" panose="02070309020205020404" pitchFamily="49" charset="0"/>
              <a:buChar char="o"/>
              <a:defRPr sz="1600"/>
            </a:lvl3pPr>
            <a:lvl4pPr marL="1599720" indent="-182825">
              <a:buClr>
                <a:schemeClr val="bg2">
                  <a:lumMod val="25000"/>
                </a:schemeClr>
              </a:buClr>
              <a:buFont typeface="Wingdings" panose="05000000000000000000" pitchFamily="2" charset="2"/>
              <a:buChar cha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8"/>
            <a:ext cx="3474720" cy="813171"/>
          </a:xfrm>
        </p:spPr>
        <p:txBody>
          <a:bodyPr anchor="b">
            <a:normAutofit/>
          </a:bodyPr>
          <a:lstStyle>
            <a:lvl1pPr marL="0" indent="0">
              <a:spcBef>
                <a:spcPts val="0"/>
              </a:spcBef>
              <a:buNone/>
              <a:defRPr sz="1999" b="0">
                <a:solidFill>
                  <a:schemeClr val="tx1"/>
                </a:solidFill>
                <a:latin typeface="+mj-lt"/>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marL="0" indent="0">
              <a:buNone/>
              <a:defRPr sz="1999"/>
            </a:lvl1pPr>
            <a:lvl2pPr>
              <a:buClr>
                <a:schemeClr val="bg2">
                  <a:lumMod val="25000"/>
                </a:schemeClr>
              </a:buClr>
              <a:defRPr sz="1799"/>
            </a:lvl2pPr>
            <a:lvl3pPr marL="1142657" indent="-182825">
              <a:buClr>
                <a:schemeClr val="bg2">
                  <a:lumMod val="25000"/>
                </a:schemeClr>
              </a:buClr>
              <a:buFont typeface="Courier New" panose="02070309020205020404" pitchFamily="49" charset="0"/>
              <a:buChar char="o"/>
              <a:defRPr sz="1600"/>
            </a:lvl3pPr>
            <a:lvl4pPr marL="1599720" indent="-182825">
              <a:buClr>
                <a:schemeClr val="bg2">
                  <a:lumMod val="25000"/>
                </a:schemeClr>
              </a:buClr>
              <a:buFont typeface="Wingdings" panose="05000000000000000000" pitchFamily="2" charset="2"/>
              <a:buChar char="§"/>
              <a:defRPr sz="1400"/>
            </a:lvl4pPr>
            <a:lvl5pPr marL="2056783" indent="-182825">
              <a:buClr>
                <a:schemeClr val="bg2">
                  <a:lumMod val="25000"/>
                </a:schemeClr>
              </a:buClr>
              <a:buFont typeface="Wingdings 2" panose="05020102010507070707" pitchFamily="18" charset="2"/>
              <a:buChar cha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11"/>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892588049"/>
      </p:ext>
    </p:extLst>
  </p:cSld>
  <p:clrMapOvr>
    <a:masterClrMapping/>
  </p:clrMapOvr>
  <p:extLst>
    <p:ext uri="{DCECCB84-F9BA-43D5-87BE-67443E8EF086}">
      <p15:sldGuideLst xmlns:p15="http://schemas.microsoft.com/office/powerpoint/2012/main" xmlns=""/>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1_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7547650" cy="807720"/>
          </a:xfrm>
        </p:spPr>
        <p:txBody>
          <a:bodyPr anchor="b">
            <a:normAutofit/>
          </a:bodyPr>
          <a:lstStyle>
            <a:lvl1pPr marL="0" indent="0">
              <a:spcBef>
                <a:spcPts val="0"/>
              </a:spcBef>
              <a:buNone/>
              <a:defRPr sz="1999" b="0">
                <a:solidFill>
                  <a:schemeClr val="tx1"/>
                </a:solidFill>
                <a:latin typeface="+mj-lt"/>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7547650" cy="4023360"/>
          </a:xfrm>
        </p:spPr>
        <p:txBody>
          <a:bodyPr/>
          <a:lstStyle>
            <a:lvl1pPr marL="0" indent="0">
              <a:buNone/>
              <a:defRPr sz="1999"/>
            </a:lvl1pPr>
            <a:lvl2pPr>
              <a:buClr>
                <a:schemeClr val="bg2">
                  <a:lumMod val="25000"/>
                </a:schemeClr>
              </a:buClr>
              <a:defRPr sz="1799"/>
            </a:lvl2pPr>
            <a:lvl3pPr marL="1142657" indent="-182825">
              <a:buClr>
                <a:schemeClr val="bg2">
                  <a:lumMod val="25000"/>
                </a:schemeClr>
              </a:buClr>
              <a:buFont typeface="Courier New" panose="02070309020205020404" pitchFamily="49" charset="0"/>
              <a:buChar char="o"/>
              <a:defRPr sz="1600"/>
            </a:lvl3pPr>
            <a:lvl4pPr marL="1599720" indent="-182825">
              <a:buClr>
                <a:schemeClr val="bg2">
                  <a:lumMod val="25000"/>
                </a:schemeClr>
              </a:buClr>
              <a:buFont typeface="Wingdings" panose="05000000000000000000" pitchFamily="2" charset="2"/>
              <a:buChar cha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11"/>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675222071"/>
      </p:ext>
    </p:extLst>
  </p:cSld>
  <p:clrMapOvr>
    <a:masterClrMapping/>
  </p:clrMapOvr>
  <p:extLst>
    <p:ext uri="{DCECCB84-F9BA-43D5-87BE-67443E8EF086}">
      <p15:sldGuideLst xmlns:p15="http://schemas.microsoft.com/office/powerpoint/2012/main" xmlns=""/>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839788" y="365125"/>
            <a:ext cx="9018587"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7"/>
          <p:cNvSpPr txBox="1">
            <a:spLocks noGrp="1"/>
          </p:cNvSpPr>
          <p:nvPr>
            <p:ph type="body" idx="1"/>
          </p:nvPr>
        </p:nvSpPr>
        <p:spPr>
          <a:xfrm>
            <a:off x="839788" y="1843088"/>
            <a:ext cx="4473768" cy="662395"/>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 name="Google Shape;38;p7"/>
          <p:cNvSpPr txBox="1">
            <a:spLocks noGrp="1"/>
          </p:cNvSpPr>
          <p:nvPr>
            <p:ph type="body" idx="2"/>
          </p:nvPr>
        </p:nvSpPr>
        <p:spPr>
          <a:xfrm>
            <a:off x="839788" y="2667001"/>
            <a:ext cx="4473768" cy="276225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7"/>
          <p:cNvSpPr txBox="1">
            <a:spLocks noGrp="1"/>
          </p:cNvSpPr>
          <p:nvPr>
            <p:ph type="body" idx="3"/>
          </p:nvPr>
        </p:nvSpPr>
        <p:spPr>
          <a:xfrm>
            <a:off x="5562600" y="1843088"/>
            <a:ext cx="4495800" cy="662395"/>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7"/>
          <p:cNvSpPr txBox="1">
            <a:spLocks noGrp="1"/>
          </p:cNvSpPr>
          <p:nvPr>
            <p:ph type="body" idx="4"/>
          </p:nvPr>
        </p:nvSpPr>
        <p:spPr>
          <a:xfrm>
            <a:off x="5562600" y="2667001"/>
            <a:ext cx="4495800" cy="276225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7"/>
          <p:cNvSpPr txBox="1">
            <a:spLocks noGrp="1"/>
          </p:cNvSpPr>
          <p:nvPr>
            <p:ph type="ftr" idx="11"/>
          </p:nvPr>
        </p:nvSpPr>
        <p:spPr>
          <a:xfrm>
            <a:off x="3358403" y="6334919"/>
            <a:ext cx="45339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Slide Number Placeholder 7"/>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678918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
        <p:nvSpPr>
          <p:cNvPr id="8" name="Title 1"/>
          <p:cNvSpPr>
            <a:spLocks noGrp="1"/>
          </p:cNvSpPr>
          <p:nvPr>
            <p:ph type="title"/>
          </p:nvPr>
        </p:nvSpPr>
        <p:spPr>
          <a:xfrm>
            <a:off x="976314" y="3081292"/>
            <a:ext cx="10162834" cy="1117493"/>
          </a:xfrm>
        </p:spPr>
        <p:txBody>
          <a:bodyPr anchor="b">
            <a:normAutofit/>
          </a:bodyPr>
          <a:lstStyle>
            <a:lvl1pPr algn="ctr">
              <a:defRPr sz="5898" b="0" spc="-100" baseline="0">
                <a:solidFill>
                  <a:schemeClr val="bg2">
                    <a:lumMod val="25000"/>
                  </a:schemeClr>
                </a:solidFill>
              </a:defRPr>
            </a:lvl1pPr>
          </a:lstStyle>
          <a:p>
            <a:r>
              <a:rPr lang="en-US"/>
              <a:t>Click to edit Master title style</a:t>
            </a:r>
          </a:p>
        </p:txBody>
      </p:sp>
    </p:spTree>
    <p:extLst>
      <p:ext uri="{BB962C8B-B14F-4D97-AF65-F5344CB8AC3E}">
        <p14:creationId xmlns:p14="http://schemas.microsoft.com/office/powerpoint/2010/main" val="3081531082"/>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1_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rgbClr val="FFFFFF"/>
                </a:solidFill>
              </a:defRPr>
            </a:lvl1pPr>
          </a:lstStyle>
          <a:p>
            <a:fld id="{D57F1E4F-1CFF-5643-939E-217C01CDF565}" type="slidenum">
              <a:rPr lang="en-US" smtClean="0"/>
              <a:pPr/>
              <a:t>‹#›</a:t>
            </a:fld>
            <a:endParaRPr lang="en-US"/>
          </a:p>
        </p:txBody>
      </p:sp>
      <p:sp>
        <p:nvSpPr>
          <p:cNvPr id="8" name="Title 1"/>
          <p:cNvSpPr>
            <a:spLocks noGrp="1"/>
          </p:cNvSpPr>
          <p:nvPr>
            <p:ph type="title"/>
          </p:nvPr>
        </p:nvSpPr>
        <p:spPr>
          <a:xfrm>
            <a:off x="1011315" y="3063364"/>
            <a:ext cx="10162834" cy="1117493"/>
          </a:xfrm>
        </p:spPr>
        <p:txBody>
          <a:bodyPr anchor="b">
            <a:normAutofit/>
          </a:bodyPr>
          <a:lstStyle>
            <a:lvl1pPr algn="ctr">
              <a:defRPr sz="5898" b="0" spc="-100" baseline="0">
                <a:solidFill>
                  <a:srgbClr val="FFFFFF"/>
                </a:solidFill>
              </a:defRPr>
            </a:lvl1pPr>
          </a:lstStyle>
          <a:p>
            <a:r>
              <a:rPr lang="en-US"/>
              <a:t>Click to edit Master title style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508" y="6235139"/>
            <a:ext cx="1414178" cy="365760"/>
          </a:xfrm>
          <a:prstGeom prst="rect">
            <a:avLst/>
          </a:prstGeom>
        </p:spPr>
      </p:pic>
    </p:spTree>
    <p:extLst>
      <p:ext uri="{BB962C8B-B14F-4D97-AF65-F5344CB8AC3E}">
        <p14:creationId xmlns:p14="http://schemas.microsoft.com/office/powerpoint/2010/main" val="759451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199" b="0" baseline="0"/>
            </a:lvl1pPr>
          </a:lstStyle>
          <a:p>
            <a:r>
              <a:rPr lang="en-US"/>
              <a:t>Click to edit Master title style</a:t>
            </a:r>
          </a:p>
        </p:txBody>
      </p:sp>
      <p:sp>
        <p:nvSpPr>
          <p:cNvPr id="3" name="Content Placeholder 2"/>
          <p:cNvSpPr>
            <a:spLocks noGrp="1"/>
          </p:cNvSpPr>
          <p:nvPr>
            <p:ph idx="1"/>
          </p:nvPr>
        </p:nvSpPr>
        <p:spPr>
          <a:xfrm>
            <a:off x="3867913" y="868680"/>
            <a:ext cx="7315200" cy="5120640"/>
          </a:xfrm>
        </p:spPr>
        <p:txBody>
          <a:bodyPr/>
          <a:lstStyle>
            <a:lvl1pPr marL="0" indent="0">
              <a:buNone/>
              <a:defRPr sz="1999"/>
            </a:lvl1pPr>
            <a:lvl2pPr>
              <a:buClr>
                <a:schemeClr val="bg2">
                  <a:lumMod val="25000"/>
                </a:schemeClr>
              </a:buClr>
              <a:defRPr sz="1799"/>
            </a:lvl2pPr>
            <a:lvl3pPr marL="1142657" indent="-182825">
              <a:buClr>
                <a:schemeClr val="bg2">
                  <a:lumMod val="25000"/>
                </a:schemeClr>
              </a:buClr>
              <a:buFont typeface="Courier New" panose="02070309020205020404" pitchFamily="49" charset="0"/>
              <a:buChar char="o"/>
              <a:defRPr sz="1600"/>
            </a:lvl3pPr>
            <a:lvl4pPr marL="1599720" indent="-18282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999">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886362516"/>
      </p:ext>
    </p:extLst>
  </p:cSld>
  <p:clrMapOvr>
    <a:masterClrMapping/>
  </p:clrMapOvr>
  <p:extLst>
    <p:ext uri="{DCECCB84-F9BA-43D5-87BE-67443E8EF086}">
      <p15:sldGuideLst xmlns:p15="http://schemas.microsoft.com/office/powerpoint/2012/main" xmlns=""/>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199" b="0"/>
            </a:lvl1pPr>
          </a:lstStyle>
          <a:p>
            <a:r>
              <a:rPr lang="en-US"/>
              <a:t>Click to edit Master title style</a:t>
            </a:r>
          </a:p>
        </p:txBody>
      </p:sp>
      <p:sp>
        <p:nvSpPr>
          <p:cNvPr id="3" name="Picture Placeholder 2"/>
          <p:cNvSpPr>
            <a:spLocks noGrp="1" noChangeAspect="1"/>
          </p:cNvSpPr>
          <p:nvPr>
            <p:ph type="pic" idx="1"/>
          </p:nvPr>
        </p:nvSpPr>
        <p:spPr>
          <a:xfrm>
            <a:off x="3570645" y="767419"/>
            <a:ext cx="8115230" cy="5330952"/>
          </a:xfrm>
          <a:solidFill>
            <a:schemeClr val="bg1">
              <a:lumMod val="75000"/>
            </a:schemeClr>
          </a:solidFill>
        </p:spPr>
        <p:txBody>
          <a:bodyPr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999">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64957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3" y="1023586"/>
            <a:ext cx="7547651" cy="807720"/>
          </a:xfrm>
        </p:spPr>
        <p:txBody>
          <a:bodyPr anchor="b">
            <a:normAutofit/>
          </a:bodyPr>
          <a:lstStyle>
            <a:lvl1pPr marL="0" indent="0">
              <a:spcBef>
                <a:spcPts val="0"/>
              </a:spcBef>
              <a:buNone/>
              <a:defRPr sz="1500" b="0">
                <a:solidFill>
                  <a:schemeClr val="tx1"/>
                </a:solidFill>
                <a:latin typeface="+mj-lt"/>
              </a:defRPr>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a:t>Click to edit Master text styles</a:t>
            </a:r>
          </a:p>
        </p:txBody>
      </p:sp>
      <p:sp>
        <p:nvSpPr>
          <p:cNvPr id="4" name="Content Placeholder 3"/>
          <p:cNvSpPr>
            <a:spLocks noGrp="1"/>
          </p:cNvSpPr>
          <p:nvPr>
            <p:ph sz="half" idx="2"/>
          </p:nvPr>
        </p:nvSpPr>
        <p:spPr>
          <a:xfrm>
            <a:off x="3867913" y="1930936"/>
            <a:ext cx="7547651" cy="4023360"/>
          </a:xfrm>
        </p:spPr>
        <p:txBody>
          <a:bodyPr/>
          <a:lstStyle>
            <a:lvl1pPr marL="0" indent="0">
              <a:buNone/>
              <a:defRPr sz="1500"/>
            </a:lvl1pPr>
            <a:lvl2pPr>
              <a:buClr>
                <a:schemeClr val="bg2">
                  <a:lumMod val="25000"/>
                </a:schemeClr>
              </a:buClr>
              <a:defRPr sz="1350"/>
            </a:lvl2pPr>
            <a:lvl3pPr marL="856993" indent="-137119">
              <a:buClr>
                <a:schemeClr val="bg2">
                  <a:lumMod val="25000"/>
                </a:schemeClr>
              </a:buClr>
              <a:buFont typeface="Courier New" panose="02070309020205020404" pitchFamily="49" charset="0"/>
              <a:buChar char="o"/>
              <a:defRPr sz="1200"/>
            </a:lvl3pPr>
            <a:lvl4pPr marL="1199790" indent="-137119">
              <a:buClr>
                <a:schemeClr val="bg2">
                  <a:lumMod val="25000"/>
                </a:schemeClr>
              </a:buClr>
              <a:buFont typeface="Wingdings" panose="05000000000000000000" pitchFamily="2" charset="2"/>
              <a:buChar cha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11"/>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28264651"/>
      </p:ext>
    </p:extLst>
  </p:cSld>
  <p:clrMapOvr>
    <a:masterClrMapping/>
  </p:clrMapOvr>
  <p:extLst>
    <p:ext uri="{DCECCB84-F9BA-43D5-87BE-67443E8EF086}">
      <p15:sldGuideLst xmlns:p15="http://schemas.microsoft.com/office/powerpoint/2012/main" xmlns=""/>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sp>
        <p:nvSpPr>
          <p:cNvPr id="7" name="Rectangle 6"/>
          <p:cNvSpPr/>
          <p:nvPr/>
        </p:nvSpPr>
        <p:spPr>
          <a:xfrm>
            <a:off x="1" y="762003"/>
            <a:ext cx="38404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10" name="Rectangle 9"/>
          <p:cNvSpPr/>
          <p:nvPr userDrawn="1"/>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3" y="841790"/>
            <a:ext cx="10531483" cy="807720"/>
          </a:xfrm>
        </p:spPr>
        <p:txBody>
          <a:bodyPr anchor="b">
            <a:normAutofit/>
          </a:bodyPr>
          <a:lstStyle>
            <a:lvl1pPr marL="0" indent="0">
              <a:spcBef>
                <a:spcPts val="0"/>
              </a:spcBef>
              <a:buNone/>
              <a:defRPr sz="1799" b="0">
                <a:solidFill>
                  <a:schemeClr val="tx1"/>
                </a:solidFill>
                <a:latin typeface="+mj-lt"/>
              </a:defRPr>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a:t>Click to edit Master text styles</a:t>
            </a:r>
          </a:p>
        </p:txBody>
      </p:sp>
      <p:sp>
        <p:nvSpPr>
          <p:cNvPr id="12" name="Content Placeholder 3"/>
          <p:cNvSpPr>
            <a:spLocks noGrp="1"/>
          </p:cNvSpPr>
          <p:nvPr>
            <p:ph sz="half" idx="2"/>
          </p:nvPr>
        </p:nvSpPr>
        <p:spPr>
          <a:xfrm>
            <a:off x="816703" y="1749140"/>
            <a:ext cx="10531483" cy="4023360"/>
          </a:xfrm>
        </p:spPr>
        <p:txBody>
          <a:bodyPr/>
          <a:lstStyle>
            <a:lvl1pPr marL="0" indent="0">
              <a:buNone/>
              <a:defRPr sz="1500"/>
            </a:lvl1pPr>
            <a:lvl2pPr>
              <a:buClr>
                <a:schemeClr val="bg2">
                  <a:lumMod val="25000"/>
                </a:schemeClr>
              </a:buClr>
              <a:defRPr sz="1350"/>
            </a:lvl2pPr>
            <a:lvl3pPr marL="856993" indent="-137119">
              <a:buClr>
                <a:schemeClr val="bg2">
                  <a:lumMod val="25000"/>
                </a:schemeClr>
              </a:buClr>
              <a:buFont typeface="Courier New" panose="02070309020205020404" pitchFamily="49" charset="0"/>
              <a:buChar char="o"/>
              <a:defRPr sz="1200"/>
            </a:lvl3pPr>
            <a:lvl4pPr marL="1199790" indent="-137119">
              <a:buClr>
                <a:schemeClr val="bg2">
                  <a:lumMod val="25000"/>
                </a:schemeClr>
              </a:buClr>
              <a:buFont typeface="Wingdings" panose="05000000000000000000" pitchFamily="2" charset="2"/>
              <a:buChar char="§"/>
              <a:defRPr sz="1050"/>
            </a:lvl4pPr>
            <a:lvl5pPr>
              <a:buClr>
                <a:schemeClr val="bg2">
                  <a:lumMod val="25000"/>
                </a:schemeClr>
              </a:buCl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2529011"/>
      </p:ext>
    </p:extLst>
  </p:cSld>
  <p:clrMapOvr>
    <a:masterClrMapping/>
  </p:clrMapOvr>
  <p:extLst>
    <p:ext uri="{DCECCB84-F9BA-43D5-87BE-67443E8EF086}">
      <p15:sldGuideLst xmlns:p15="http://schemas.microsoft.com/office/powerpoint/2012/main" xmlns=""/>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rgbClr val="FFFFFF"/>
                </a:solidFill>
              </a:defRPr>
            </a:lvl1pPr>
          </a:lstStyle>
          <a:p>
            <a:fld id="{D57F1E4F-1CFF-5643-939E-217C01CDF565}" type="slidenum">
              <a:rPr lang="en-US" smtClean="0"/>
              <a:pPr/>
              <a:t>‹#›</a:t>
            </a:fld>
            <a:endParaRPr lang="en-US"/>
          </a:p>
        </p:txBody>
      </p:sp>
      <p:sp>
        <p:nvSpPr>
          <p:cNvPr id="8" name="Title 1"/>
          <p:cNvSpPr>
            <a:spLocks noGrp="1"/>
          </p:cNvSpPr>
          <p:nvPr>
            <p:ph type="title"/>
          </p:nvPr>
        </p:nvSpPr>
        <p:spPr>
          <a:xfrm>
            <a:off x="1011313" y="3063365"/>
            <a:ext cx="10162835" cy="1117493"/>
          </a:xfrm>
        </p:spPr>
        <p:txBody>
          <a:bodyPr anchor="b">
            <a:normAutofit/>
          </a:bodyPr>
          <a:lstStyle>
            <a:lvl1pPr algn="ctr">
              <a:defRPr sz="4424" b="0" spc="-75" baseline="0">
                <a:solidFill>
                  <a:srgbClr val="FFFFFF"/>
                </a:solidFill>
              </a:defRPr>
            </a:lvl1pPr>
          </a:lstStyle>
          <a:p>
            <a:r>
              <a:rPr lang="en-US"/>
              <a:t>Click to edit Master title style</a:t>
            </a:r>
          </a:p>
        </p:txBody>
      </p:sp>
    </p:spTree>
    <p:extLst>
      <p:ext uri="{BB962C8B-B14F-4D97-AF65-F5344CB8AC3E}">
        <p14:creationId xmlns:p14="http://schemas.microsoft.com/office/powerpoint/2010/main" val="2241299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sp>
        <p:nvSpPr>
          <p:cNvPr id="7" name="Rectangle 6"/>
          <p:cNvSpPr/>
          <p:nvPr/>
        </p:nvSpPr>
        <p:spPr>
          <a:xfrm>
            <a:off x="1" y="762003"/>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8" name="Rectangle 7"/>
          <p:cNvSpPr/>
          <p:nvPr userDrawn="1"/>
        </p:nvSpPr>
        <p:spPr>
          <a:xfrm>
            <a:off x="8739766" y="758952"/>
            <a:ext cx="3443591"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title"/>
          </p:nvPr>
        </p:nvSpPr>
        <p:spPr>
          <a:xfrm>
            <a:off x="8987818" y="1123840"/>
            <a:ext cx="2947483" cy="4601183"/>
          </a:xfrm>
        </p:spPr>
        <p:txBody>
          <a:bodyPr/>
          <a:lstStyle/>
          <a:p>
            <a:r>
              <a:rPr lang="en-US"/>
              <a:t>Click to edit Master title style</a:t>
            </a:r>
          </a:p>
        </p:txBody>
      </p:sp>
      <p:sp>
        <p:nvSpPr>
          <p:cNvPr id="14" name="Content Placeholder 2"/>
          <p:cNvSpPr>
            <a:spLocks noGrp="1"/>
          </p:cNvSpPr>
          <p:nvPr>
            <p:ph idx="1"/>
          </p:nvPr>
        </p:nvSpPr>
        <p:spPr>
          <a:xfrm>
            <a:off x="904308" y="864107"/>
            <a:ext cx="7315200" cy="5120640"/>
          </a:xfrm>
        </p:spPr>
        <p:txBody>
          <a:bodyPr/>
          <a:lstStyle>
            <a:lvl1pPr marL="0" indent="0">
              <a:buNone/>
              <a:defRPr/>
            </a:lvl1pPr>
            <a:lvl2pPr>
              <a:buClr>
                <a:schemeClr val="bg2">
                  <a:lumMod val="25000"/>
                </a:schemeClr>
              </a:buClr>
              <a:defRPr/>
            </a:lvl2pPr>
            <a:lvl3pPr marL="856993" indent="-137119">
              <a:buClr>
                <a:schemeClr val="bg2">
                  <a:lumMod val="25000"/>
                </a:schemeClr>
              </a:buClr>
              <a:buFont typeface="Courier New" panose="02070309020205020404" pitchFamily="49" charset="0"/>
              <a:buChar char="o"/>
              <a:defRPr/>
            </a:lvl3pPr>
            <a:lvl4pPr marL="1199790" indent="-137119">
              <a:buClr>
                <a:schemeClr val="bg2">
                  <a:lumMod val="25000"/>
                </a:schemeClr>
              </a:buClr>
              <a:buFont typeface="Wingdings" panose="05000000000000000000" pitchFamily="2" charset="2"/>
              <a:buChar char="§"/>
              <a:defRPr/>
            </a:lvl4pPr>
            <a:lvl5pPr>
              <a:buClr>
                <a:schemeClr val="bg2">
                  <a:lumMod val="2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5646855"/>
      </p:ext>
    </p:extLst>
  </p:cSld>
  <p:clrMapOvr>
    <a:masterClrMapping/>
  </p:clrMapOvr>
  <p:extLst>
    <p:ext uri="{DCECCB84-F9BA-43D5-87BE-67443E8EF086}">
      <p15:sldGuideLst xmlns:p15="http://schemas.microsoft.com/office/powerpoint/2012/main" xmlns=""/>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0_Title Slide">
    <p:spTree>
      <p:nvGrpSpPr>
        <p:cNvPr id="1" name=""/>
        <p:cNvGrpSpPr/>
        <p:nvPr/>
      </p:nvGrpSpPr>
      <p:grpSpPr>
        <a:xfrm>
          <a:off x="0" y="0"/>
          <a:ext cx="0" cy="0"/>
          <a:chOff x="0" y="0"/>
          <a:chExt cx="0" cy="0"/>
        </a:xfrm>
      </p:grpSpPr>
      <p:sp>
        <p:nvSpPr>
          <p:cNvPr id="7" name="Rectangle 6"/>
          <p:cNvSpPr/>
          <p:nvPr/>
        </p:nvSpPr>
        <p:spPr>
          <a:xfrm>
            <a:off x="1" y="762003"/>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8" name="Rectangle 7"/>
          <p:cNvSpPr/>
          <p:nvPr userDrawn="1"/>
        </p:nvSpPr>
        <p:spPr>
          <a:xfrm>
            <a:off x="8739766" y="758952"/>
            <a:ext cx="3443591"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title"/>
          </p:nvPr>
        </p:nvSpPr>
        <p:spPr>
          <a:xfrm>
            <a:off x="8987818" y="1123840"/>
            <a:ext cx="2947483" cy="4601183"/>
          </a:xfrm>
        </p:spPr>
        <p:txBody>
          <a:bodyPr/>
          <a:lstStyle/>
          <a:p>
            <a:r>
              <a:rPr lang="en-US"/>
              <a:t>Click to edit Master title style</a:t>
            </a:r>
          </a:p>
        </p:txBody>
      </p:sp>
      <p:sp>
        <p:nvSpPr>
          <p:cNvPr id="3" name="Picture Placeholder 2"/>
          <p:cNvSpPr>
            <a:spLocks noGrp="1"/>
          </p:cNvSpPr>
          <p:nvPr>
            <p:ph type="pic" sz="quarter" idx="13"/>
          </p:nvPr>
        </p:nvSpPr>
        <p:spPr>
          <a:xfrm>
            <a:off x="632105" y="844743"/>
            <a:ext cx="7859607" cy="5159375"/>
          </a:xfrm>
        </p:spPr>
        <p:txBody>
          <a:bodyPr/>
          <a:lstStyle/>
          <a:p>
            <a:endParaRPr lang="en-US"/>
          </a:p>
        </p:txBody>
      </p:sp>
    </p:spTree>
    <p:extLst>
      <p:ext uri="{BB962C8B-B14F-4D97-AF65-F5344CB8AC3E}">
        <p14:creationId xmlns:p14="http://schemas.microsoft.com/office/powerpoint/2010/main" val="3509782325"/>
      </p:ext>
    </p:extLst>
  </p:cSld>
  <p:clrMapOvr>
    <a:masterClrMapping/>
  </p:clrMapOvr>
  <p:extLst>
    <p:ext uri="{DCECCB84-F9BA-43D5-87BE-67443E8EF086}">
      <p15:sldGuideLst xmlns:p15="http://schemas.microsoft.com/office/powerpoint/2012/main" xmlns=""/>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43"/>
        <p:cNvGrpSpPr/>
        <p:nvPr/>
      </p:nvGrpSpPr>
      <p:grpSpPr>
        <a:xfrm>
          <a:off x="0" y="0"/>
          <a:ext cx="0" cy="0"/>
          <a:chOff x="0" y="0"/>
          <a:chExt cx="0" cy="0"/>
        </a:xfrm>
      </p:grpSpPr>
      <p:sp>
        <p:nvSpPr>
          <p:cNvPr id="44" name="Google Shape;44;p9"/>
          <p:cNvSpPr txBox="1">
            <a:spLocks noGrp="1"/>
          </p:cNvSpPr>
          <p:nvPr>
            <p:ph type="ftr" idx="11"/>
          </p:nvPr>
        </p:nvSpPr>
        <p:spPr>
          <a:xfrm>
            <a:off x="3358403" y="6334919"/>
            <a:ext cx="45339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sp>
        <p:nvSpPr>
          <p:cNvPr id="7" name="Rectangle 6"/>
          <p:cNvSpPr/>
          <p:nvPr/>
        </p:nvSpPr>
        <p:spPr>
          <a:xfrm>
            <a:off x="1" y="762003"/>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8" name="Rectangle 7"/>
          <p:cNvSpPr/>
          <p:nvPr userDrawn="1"/>
        </p:nvSpPr>
        <p:spPr>
          <a:xfrm>
            <a:off x="8739766" y="758952"/>
            <a:ext cx="3443591"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 Placeholder 2"/>
          <p:cNvSpPr>
            <a:spLocks noGrp="1"/>
          </p:cNvSpPr>
          <p:nvPr>
            <p:ph type="body" idx="1"/>
          </p:nvPr>
        </p:nvSpPr>
        <p:spPr>
          <a:xfrm>
            <a:off x="788082" y="975460"/>
            <a:ext cx="7547651" cy="807720"/>
          </a:xfrm>
        </p:spPr>
        <p:txBody>
          <a:bodyPr anchor="b">
            <a:normAutofit/>
          </a:bodyPr>
          <a:lstStyle>
            <a:lvl1pPr marL="0" indent="0">
              <a:spcBef>
                <a:spcPts val="0"/>
              </a:spcBef>
              <a:buNone/>
              <a:defRPr sz="1500" b="1">
                <a:solidFill>
                  <a:schemeClr val="tx1"/>
                </a:solidFill>
                <a:latin typeface="+mj-lt"/>
              </a:defRPr>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a:t>Click to edit Master text styles</a:t>
            </a:r>
          </a:p>
        </p:txBody>
      </p:sp>
      <p:sp>
        <p:nvSpPr>
          <p:cNvPr id="11" name="Content Placeholder 3"/>
          <p:cNvSpPr>
            <a:spLocks noGrp="1"/>
          </p:cNvSpPr>
          <p:nvPr>
            <p:ph sz="half" idx="2"/>
          </p:nvPr>
        </p:nvSpPr>
        <p:spPr>
          <a:xfrm>
            <a:off x="788082" y="1882810"/>
            <a:ext cx="7547651" cy="4023360"/>
          </a:xfrm>
        </p:spPr>
        <p:txBody>
          <a:bodyPr/>
          <a:lstStyle>
            <a:lvl1pPr marL="0" indent="0">
              <a:buNone/>
              <a:defRPr sz="1500"/>
            </a:lvl1pPr>
            <a:lvl2pPr>
              <a:buClr>
                <a:schemeClr val="bg2">
                  <a:lumMod val="25000"/>
                </a:schemeClr>
              </a:buClr>
              <a:defRPr sz="1350"/>
            </a:lvl2pPr>
            <a:lvl3pPr marL="856993" indent="-137119">
              <a:buClr>
                <a:schemeClr val="bg2">
                  <a:lumMod val="25000"/>
                </a:schemeClr>
              </a:buClr>
              <a:buFont typeface="Courier New" panose="02070309020205020404" pitchFamily="49" charset="0"/>
              <a:buChar char="o"/>
              <a:defRPr sz="1200"/>
            </a:lvl3pPr>
            <a:lvl4pPr marL="1199790" indent="-137119">
              <a:buClr>
                <a:schemeClr val="bg2">
                  <a:lumMod val="25000"/>
                </a:schemeClr>
              </a:buClr>
              <a:buFont typeface="Wingdings" panose="05000000000000000000" pitchFamily="2" charset="2"/>
              <a:buChar cha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9048975" y="1143000"/>
            <a:ext cx="2834640" cy="2377440"/>
          </a:xfrm>
        </p:spPr>
        <p:txBody>
          <a:bodyPr anchor="b">
            <a:normAutofit/>
          </a:bodyPr>
          <a:lstStyle>
            <a:lvl1pPr>
              <a:defRPr sz="2399" b="0" baseline="0"/>
            </a:lvl1pPr>
          </a:lstStyle>
          <a:p>
            <a:r>
              <a:rPr lang="en-US"/>
              <a:t>Click to edit Master title style</a:t>
            </a:r>
          </a:p>
        </p:txBody>
      </p:sp>
      <p:sp>
        <p:nvSpPr>
          <p:cNvPr id="14" name="Text Placeholder 3"/>
          <p:cNvSpPr>
            <a:spLocks noGrp="1"/>
          </p:cNvSpPr>
          <p:nvPr>
            <p:ph type="body" sz="half" idx="13"/>
          </p:nvPr>
        </p:nvSpPr>
        <p:spPr>
          <a:xfrm>
            <a:off x="9048975" y="3494176"/>
            <a:ext cx="2834640" cy="2321990"/>
          </a:xfrm>
        </p:spPr>
        <p:txBody>
          <a:bodyPr anchor="t">
            <a:normAutofit/>
          </a:bodyPr>
          <a:lstStyle>
            <a:lvl1pPr marL="0" indent="0">
              <a:lnSpc>
                <a:spcPct val="100000"/>
              </a:lnSpc>
              <a:buNone/>
              <a:defRPr sz="1500">
                <a:solidFill>
                  <a:srgbClr val="FFFFFF"/>
                </a:solidFill>
              </a:defRPr>
            </a:lvl1pPr>
            <a:lvl2pPr marL="342797" indent="0">
              <a:buNone/>
              <a:defRPr sz="900"/>
            </a:lvl2pPr>
            <a:lvl3pPr marL="685594" indent="0">
              <a:buNone/>
              <a:defRPr sz="750"/>
            </a:lvl3pPr>
            <a:lvl4pPr marL="1028391" indent="0">
              <a:buNone/>
              <a:defRPr sz="675"/>
            </a:lvl4pPr>
            <a:lvl5pPr marL="1371189" indent="0">
              <a:buNone/>
              <a:defRPr sz="675"/>
            </a:lvl5pPr>
            <a:lvl6pPr marL="1713986" indent="0">
              <a:buNone/>
              <a:defRPr sz="675"/>
            </a:lvl6pPr>
            <a:lvl7pPr marL="2056783" indent="0">
              <a:buNone/>
              <a:defRPr sz="675"/>
            </a:lvl7pPr>
            <a:lvl8pPr marL="2399580" indent="0">
              <a:buNone/>
              <a:defRPr sz="675"/>
            </a:lvl8pPr>
            <a:lvl9pPr marL="2742377" indent="0">
              <a:buNone/>
              <a:defRPr sz="675"/>
            </a:lvl9pPr>
          </a:lstStyle>
          <a:p>
            <a:pPr lvl="0"/>
            <a:r>
              <a:rPr lang="en-US"/>
              <a:t>Click to edit Master text styles</a:t>
            </a:r>
          </a:p>
        </p:txBody>
      </p:sp>
    </p:spTree>
    <p:extLst>
      <p:ext uri="{BB962C8B-B14F-4D97-AF65-F5344CB8AC3E}">
        <p14:creationId xmlns:p14="http://schemas.microsoft.com/office/powerpoint/2010/main" val="2744478412"/>
      </p:ext>
    </p:extLst>
  </p:cSld>
  <p:clrMapOvr>
    <a:masterClrMapping/>
  </p:clrMapOvr>
  <p:extLst>
    <p:ext uri="{DCECCB84-F9BA-43D5-87BE-67443E8EF086}">
      <p15:sldGuideLst xmlns:p15="http://schemas.microsoft.com/office/powerpoint/2012/main" xmlns=""/>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sp>
        <p:nvSpPr>
          <p:cNvPr id="7" name="Rectangle 6"/>
          <p:cNvSpPr/>
          <p:nvPr/>
        </p:nvSpPr>
        <p:spPr>
          <a:xfrm>
            <a:off x="1" y="762003"/>
            <a:ext cx="38404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10" name="Rectangle 9"/>
          <p:cNvSpPr/>
          <p:nvPr userDrawn="1"/>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6" y="841790"/>
            <a:ext cx="4905407" cy="807720"/>
          </a:xfrm>
        </p:spPr>
        <p:txBody>
          <a:bodyPr anchor="b">
            <a:normAutofit/>
          </a:bodyPr>
          <a:lstStyle>
            <a:lvl1pPr marL="0" indent="0">
              <a:spcBef>
                <a:spcPts val="0"/>
              </a:spcBef>
              <a:buNone/>
              <a:defRPr sz="1500" b="0">
                <a:solidFill>
                  <a:schemeClr val="tx1"/>
                </a:solidFill>
                <a:latin typeface="+mj-lt"/>
              </a:defRPr>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a:t>Click to edit Master text styles</a:t>
            </a:r>
          </a:p>
        </p:txBody>
      </p:sp>
      <p:sp>
        <p:nvSpPr>
          <p:cNvPr id="12" name="Content Placeholder 3"/>
          <p:cNvSpPr>
            <a:spLocks noGrp="1"/>
          </p:cNvSpPr>
          <p:nvPr>
            <p:ph sz="half" idx="2"/>
          </p:nvPr>
        </p:nvSpPr>
        <p:spPr>
          <a:xfrm>
            <a:off x="816706" y="1749140"/>
            <a:ext cx="4905407" cy="4023360"/>
          </a:xfrm>
        </p:spPr>
        <p:txBody>
          <a:bodyPr/>
          <a:lstStyle>
            <a:lvl1pPr marL="0" indent="0">
              <a:buNone/>
              <a:defRPr sz="1500"/>
            </a:lvl1pPr>
            <a:lvl2pPr>
              <a:buClr>
                <a:schemeClr val="bg2">
                  <a:lumMod val="25000"/>
                </a:schemeClr>
              </a:buClr>
              <a:defRPr sz="1350"/>
            </a:lvl2pPr>
            <a:lvl3pPr marL="856993" indent="-137119">
              <a:buClr>
                <a:schemeClr val="bg2">
                  <a:lumMod val="25000"/>
                </a:schemeClr>
              </a:buClr>
              <a:buFont typeface="Courier New" panose="02070309020205020404" pitchFamily="49" charset="0"/>
              <a:buChar char="o"/>
              <a:defRPr sz="1200"/>
            </a:lvl3pPr>
            <a:lvl4pPr marL="1199790" indent="-137119">
              <a:buClr>
                <a:schemeClr val="bg2">
                  <a:lumMod val="25000"/>
                </a:schemeClr>
              </a:buClr>
              <a:buFont typeface="Wingdings" panose="05000000000000000000" pitchFamily="2" charset="2"/>
              <a:buChar char="§"/>
              <a:defRPr sz="1050"/>
            </a:lvl4pPr>
            <a:lvl5pPr>
              <a:buClr>
                <a:schemeClr val="bg2">
                  <a:lumMod val="25000"/>
                </a:schemeClr>
              </a:buCl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3"/>
          </p:nvPr>
        </p:nvSpPr>
        <p:spPr>
          <a:xfrm>
            <a:off x="6477803" y="838742"/>
            <a:ext cx="4905407" cy="807720"/>
          </a:xfrm>
        </p:spPr>
        <p:txBody>
          <a:bodyPr anchor="b">
            <a:normAutofit/>
          </a:bodyPr>
          <a:lstStyle>
            <a:lvl1pPr marL="0" indent="0">
              <a:spcBef>
                <a:spcPts val="0"/>
              </a:spcBef>
              <a:buNone/>
              <a:defRPr sz="1500" b="0">
                <a:solidFill>
                  <a:schemeClr val="tx1"/>
                </a:solidFill>
                <a:latin typeface="+mj-lt"/>
              </a:defRPr>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a:t>Click to edit Master text styles</a:t>
            </a:r>
          </a:p>
        </p:txBody>
      </p:sp>
      <p:sp>
        <p:nvSpPr>
          <p:cNvPr id="13" name="Content Placeholder 3"/>
          <p:cNvSpPr>
            <a:spLocks noGrp="1"/>
          </p:cNvSpPr>
          <p:nvPr>
            <p:ph sz="half" idx="14"/>
          </p:nvPr>
        </p:nvSpPr>
        <p:spPr>
          <a:xfrm>
            <a:off x="6477804" y="1746092"/>
            <a:ext cx="4905408" cy="4023360"/>
          </a:xfrm>
        </p:spPr>
        <p:txBody>
          <a:bodyPr/>
          <a:lstStyle>
            <a:lvl1pPr marL="0" indent="0">
              <a:buNone/>
              <a:defRPr sz="1500"/>
            </a:lvl1pPr>
            <a:lvl2pPr>
              <a:buClr>
                <a:schemeClr val="bg2">
                  <a:lumMod val="25000"/>
                </a:schemeClr>
              </a:buClr>
              <a:defRPr sz="1350"/>
            </a:lvl2pPr>
            <a:lvl3pPr marL="856993" indent="-137119">
              <a:buClr>
                <a:schemeClr val="bg2">
                  <a:lumMod val="25000"/>
                </a:schemeClr>
              </a:buClr>
              <a:buFont typeface="Courier New" panose="02070309020205020404" pitchFamily="49" charset="0"/>
              <a:buChar char="o"/>
              <a:defRPr sz="1200"/>
            </a:lvl3pPr>
            <a:lvl4pPr marL="1199790" indent="-137119">
              <a:buClr>
                <a:schemeClr val="bg2">
                  <a:lumMod val="25000"/>
                </a:schemeClr>
              </a:buClr>
              <a:buFont typeface="Wingdings" panose="05000000000000000000" pitchFamily="2" charset="2"/>
              <a:buChar char="§"/>
              <a:defRPr sz="1050"/>
            </a:lvl4pPr>
            <a:lvl5pPr>
              <a:buClr>
                <a:schemeClr val="bg2">
                  <a:lumMod val="25000"/>
                </a:schemeClr>
              </a:buCl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7105332"/>
      </p:ext>
    </p:extLst>
  </p:cSld>
  <p:clrMapOvr>
    <a:masterClrMapping/>
  </p:clrMapOvr>
  <p:extLst>
    <p:ext uri="{DCECCB84-F9BA-43D5-87BE-67443E8EF086}">
      <p15:sldGuideLst xmlns:p15="http://schemas.microsoft.com/office/powerpoint/2012/main" xmlns=""/>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
        <p:nvSpPr>
          <p:cNvPr id="8" name="Title 1"/>
          <p:cNvSpPr>
            <a:spLocks noGrp="1"/>
          </p:cNvSpPr>
          <p:nvPr>
            <p:ph type="title"/>
          </p:nvPr>
        </p:nvSpPr>
        <p:spPr>
          <a:xfrm>
            <a:off x="976313" y="3081292"/>
            <a:ext cx="10162835" cy="1117493"/>
          </a:xfrm>
        </p:spPr>
        <p:txBody>
          <a:bodyPr anchor="b">
            <a:normAutofit/>
          </a:bodyPr>
          <a:lstStyle>
            <a:lvl1pPr algn="ctr">
              <a:defRPr sz="4424" b="0" spc="-75" baseline="0">
                <a:solidFill>
                  <a:schemeClr val="bg2">
                    <a:lumMod val="25000"/>
                  </a:schemeClr>
                </a:solidFill>
              </a:defRPr>
            </a:lvl1pPr>
          </a:lstStyle>
          <a:p>
            <a:r>
              <a:rPr lang="en-US"/>
              <a:t>Click to edit Master title style</a:t>
            </a:r>
          </a:p>
        </p:txBody>
      </p:sp>
    </p:spTree>
    <p:extLst>
      <p:ext uri="{BB962C8B-B14F-4D97-AF65-F5344CB8AC3E}">
        <p14:creationId xmlns:p14="http://schemas.microsoft.com/office/powerpoint/2010/main" val="6298379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11" name="Content Placeholder 2"/>
          <p:cNvSpPr>
            <a:spLocks noGrp="1"/>
          </p:cNvSpPr>
          <p:nvPr>
            <p:ph idx="1"/>
          </p:nvPr>
        </p:nvSpPr>
        <p:spPr>
          <a:xfrm>
            <a:off x="568475" y="1904538"/>
            <a:ext cx="10972801" cy="3151909"/>
          </a:xfrm>
          <a:prstGeom prst="rect">
            <a:avLst/>
          </a:prstGeom>
        </p:spPr>
        <p:txBody>
          <a:bodyPr/>
          <a:lstStyle>
            <a:lvl1pPr>
              <a:buClr>
                <a:srgbClr val="E31B23"/>
              </a:buClr>
              <a:defRPr>
                <a:solidFill>
                  <a:srgbClr val="002D62"/>
                </a:solidFill>
                <a:latin typeface="Arial"/>
                <a:cs typeface="Arial"/>
              </a:defRPr>
            </a:lvl1pPr>
            <a:lvl2pPr>
              <a:defRPr>
                <a:solidFill>
                  <a:srgbClr val="002D62"/>
                </a:solidFill>
                <a:latin typeface="Arial"/>
                <a:cs typeface="Arial"/>
              </a:defRPr>
            </a:lvl2pPr>
            <a:lvl3pPr>
              <a:buClr>
                <a:srgbClr val="E31B23"/>
              </a:buClr>
              <a:defRPr>
                <a:solidFill>
                  <a:srgbClr val="002D62"/>
                </a:solidFill>
                <a:latin typeface="Arial"/>
                <a:cs typeface="Arial"/>
              </a:defRPr>
            </a:lvl3pPr>
            <a:lvl4pPr>
              <a:defRPr>
                <a:solidFill>
                  <a:srgbClr val="002D62"/>
                </a:solidFill>
                <a:latin typeface="Arial"/>
                <a:cs typeface="Arial"/>
              </a:defRPr>
            </a:lvl4pPr>
            <a:lvl5pPr>
              <a:buClr>
                <a:srgbClr val="E31B23"/>
              </a:buClr>
              <a:defRPr>
                <a:solidFill>
                  <a:srgbClr val="002D62"/>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7"/>
          <p:cNvSpPr>
            <a:spLocks noGrp="1"/>
          </p:cNvSpPr>
          <p:nvPr>
            <p:ph type="body" sz="quarter" idx="12" hasCustomPrompt="1"/>
          </p:nvPr>
        </p:nvSpPr>
        <p:spPr>
          <a:xfrm>
            <a:off x="568475" y="808186"/>
            <a:ext cx="3403600" cy="544513"/>
          </a:xfrm>
          <a:prstGeom prst="rect">
            <a:avLst/>
          </a:prstGeom>
        </p:spPr>
        <p:txBody>
          <a:bodyPr vert="horz" lIns="0" tIns="0" rIns="0" bIns="0"/>
          <a:lstStyle>
            <a:lvl1pPr marL="0" indent="0">
              <a:buFontTx/>
              <a:buNone/>
              <a:defRPr sz="1050" b="0" i="0">
                <a:solidFill>
                  <a:srgbClr val="002D62"/>
                </a:solidFill>
                <a:latin typeface="Arial"/>
                <a:cs typeface="Arial"/>
              </a:defRPr>
            </a:lvl1pPr>
          </a:lstStyle>
          <a:p>
            <a:pPr lvl="0"/>
            <a:r>
              <a:rPr lang="en-US"/>
              <a:t>Click to edit subhead styles</a:t>
            </a:r>
          </a:p>
        </p:txBody>
      </p:sp>
      <p:sp>
        <p:nvSpPr>
          <p:cNvPr id="7" name="Text Placeholder 15"/>
          <p:cNvSpPr>
            <a:spLocks noGrp="1"/>
          </p:cNvSpPr>
          <p:nvPr>
            <p:ph type="body" sz="quarter" idx="11" hasCustomPrompt="1"/>
          </p:nvPr>
        </p:nvSpPr>
        <p:spPr>
          <a:xfrm>
            <a:off x="568477" y="425451"/>
            <a:ext cx="6866797" cy="359642"/>
          </a:xfrm>
          <a:prstGeom prst="rect">
            <a:avLst/>
          </a:prstGeom>
        </p:spPr>
        <p:txBody>
          <a:bodyPr vert="horz" lIns="0" tIns="0" rIns="0" bIns="0"/>
          <a:lstStyle>
            <a:lvl1pPr marL="0" indent="0">
              <a:spcBef>
                <a:spcPts val="0"/>
              </a:spcBef>
              <a:buFontTx/>
              <a:buNone/>
              <a:defRPr sz="1999" b="1" i="0">
                <a:solidFill>
                  <a:srgbClr val="002D62"/>
                </a:solidFill>
                <a:latin typeface="Arial Bold"/>
                <a:cs typeface="Arial Bold"/>
              </a:defRPr>
            </a:lvl1pPr>
          </a:lstStyle>
          <a:p>
            <a:pPr lvl="0"/>
            <a:r>
              <a:rPr lang="en-US"/>
              <a:t>Click to edit headline style</a:t>
            </a:r>
          </a:p>
        </p:txBody>
      </p:sp>
      <p:sp>
        <p:nvSpPr>
          <p:cNvPr id="14" name="Rectangle 13"/>
          <p:cNvSpPr/>
          <p:nvPr userDrawn="1"/>
        </p:nvSpPr>
        <p:spPr>
          <a:xfrm>
            <a:off x="2359744" y="6266564"/>
            <a:ext cx="9222659" cy="222376"/>
          </a:xfrm>
          <a:prstGeom prst="rect">
            <a:avLst/>
          </a:prstGeom>
          <a:solidFill>
            <a:srgbClr val="002D62"/>
          </a:solidFill>
          <a:ln>
            <a:no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US" sz="1799"/>
          </a:p>
        </p:txBody>
      </p:sp>
      <p:sp>
        <p:nvSpPr>
          <p:cNvPr id="15" name="Slide Number Placeholder 5"/>
          <p:cNvSpPr txBox="1">
            <a:spLocks/>
          </p:cNvSpPr>
          <p:nvPr userDrawn="1"/>
        </p:nvSpPr>
        <p:spPr>
          <a:xfrm>
            <a:off x="11277601" y="6284968"/>
            <a:ext cx="304800" cy="192024"/>
          </a:xfrm>
          <a:prstGeom prst="rect">
            <a:avLst/>
          </a:prstGeom>
        </p:spPr>
        <p:txBody>
          <a:bodyPr vert="horz" lIns="0" tIns="0" rIns="0" bIns="0" rtlCol="0" anchor="ctr" anchorCtr="0"/>
          <a:lstStyle>
            <a:defPPr>
              <a:defRPr lang="en-US"/>
            </a:defPPr>
            <a:lvl1pPr marL="0" algn="ctr" defTabSz="457200" rtl="0" eaLnBrk="1" latinLnBrk="0" hangingPunct="1">
              <a:lnSpc>
                <a:spcPts val="1000"/>
              </a:lnSpc>
              <a:defRPr sz="1000" b="0" i="0" kern="1200">
                <a:solidFill>
                  <a:srgbClr val="000000"/>
                </a:solidFill>
                <a:latin typeface="Arial MT Std"/>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6ABDEBB-F760-F846-B0CE-E4FCD944F58B}" type="slidenum">
              <a:rPr lang="en-US" sz="900" b="1" i="0" smtClean="0">
                <a:solidFill>
                  <a:schemeClr val="bg1"/>
                </a:solidFill>
              </a:rPr>
              <a:pPr algn="ctr"/>
              <a:t>‹#›</a:t>
            </a:fld>
            <a:endParaRPr lang="en-US" sz="900" b="1" i="0">
              <a:solidFill>
                <a:schemeClr val="bg1"/>
              </a:solidFill>
            </a:endParaRPr>
          </a:p>
        </p:txBody>
      </p:sp>
    </p:spTree>
    <p:extLst>
      <p:ext uri="{BB962C8B-B14F-4D97-AF65-F5344CB8AC3E}">
        <p14:creationId xmlns:p14="http://schemas.microsoft.com/office/powerpoint/2010/main" val="661234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3_Title Slide">
    <p:spTree>
      <p:nvGrpSpPr>
        <p:cNvPr id="1" name=""/>
        <p:cNvGrpSpPr/>
        <p:nvPr/>
      </p:nvGrpSpPr>
      <p:grpSpPr>
        <a:xfrm>
          <a:off x="0" y="0"/>
          <a:ext cx="0" cy="0"/>
          <a:chOff x="0" y="0"/>
          <a:chExt cx="0" cy="0"/>
        </a:xfrm>
      </p:grpSpPr>
      <p:sp>
        <p:nvSpPr>
          <p:cNvPr id="9" name="Picture Placeholder 2"/>
          <p:cNvSpPr>
            <a:spLocks noGrp="1" noChangeAspect="1"/>
          </p:cNvSpPr>
          <p:nvPr>
            <p:ph type="pic" idx="13"/>
          </p:nvPr>
        </p:nvSpPr>
        <p:spPr>
          <a:xfrm>
            <a:off x="1" y="3"/>
            <a:ext cx="4262249" cy="6092791"/>
          </a:xfrm>
          <a:solidFill>
            <a:schemeClr val="bg1">
              <a:lumMod val="75000"/>
            </a:schemeClr>
          </a:solidFill>
        </p:spPr>
        <p:txBody>
          <a:bodyPr anchor="t"/>
          <a:lstStyle>
            <a:lvl1pPr marL="0" indent="0">
              <a:buNone/>
              <a:defRPr sz="3199"/>
            </a:lvl1pPr>
            <a:lvl2pPr marL="457052" indent="0">
              <a:buNone/>
              <a:defRPr sz="2799"/>
            </a:lvl2pPr>
            <a:lvl3pPr marL="914103" indent="0">
              <a:buNone/>
              <a:defRPr sz="2399"/>
            </a:lvl3pPr>
            <a:lvl4pPr marL="1371155" indent="0">
              <a:buNone/>
              <a:defRPr sz="1999"/>
            </a:lvl4pPr>
            <a:lvl5pPr marL="1828205" indent="0">
              <a:buNone/>
              <a:defRPr sz="1999"/>
            </a:lvl5pPr>
            <a:lvl6pPr marL="2285257" indent="0">
              <a:buNone/>
              <a:defRPr sz="1999"/>
            </a:lvl6pPr>
            <a:lvl7pPr marL="2742308" indent="0">
              <a:buNone/>
              <a:defRPr sz="1999"/>
            </a:lvl7pPr>
            <a:lvl8pPr marL="3199360" indent="0">
              <a:buNone/>
              <a:defRPr sz="1999"/>
            </a:lvl8pPr>
            <a:lvl9pPr marL="3656412" indent="0">
              <a:buNone/>
              <a:defRPr sz="1999"/>
            </a:lvl9pPr>
          </a:lstStyle>
          <a:p>
            <a:r>
              <a:rPr lang="en-US"/>
              <a:t>Click icon to add picture</a:t>
            </a:r>
          </a:p>
        </p:txBody>
      </p:sp>
      <p:sp>
        <p:nvSpPr>
          <p:cNvPr id="14" name="Content Placeholder 3"/>
          <p:cNvSpPr>
            <a:spLocks noGrp="1"/>
          </p:cNvSpPr>
          <p:nvPr>
            <p:ph sz="half" idx="2"/>
          </p:nvPr>
        </p:nvSpPr>
        <p:spPr>
          <a:xfrm>
            <a:off x="4703486" y="3680332"/>
            <a:ext cx="7103443" cy="2412460"/>
          </a:xfrm>
        </p:spPr>
        <p:txBody>
          <a:bodyPr/>
          <a:lstStyle>
            <a:lvl1pPr marL="0" indent="0">
              <a:buNone/>
              <a:defRPr sz="1999"/>
            </a:lvl1pPr>
            <a:lvl2pPr>
              <a:buClr>
                <a:schemeClr val="bg2">
                  <a:lumMod val="25000"/>
                </a:schemeClr>
              </a:buClr>
              <a:defRPr sz="1799"/>
            </a:lvl2pPr>
            <a:lvl3pPr marL="1142628" indent="-182820">
              <a:buClr>
                <a:schemeClr val="bg2">
                  <a:lumMod val="25000"/>
                </a:schemeClr>
              </a:buClr>
              <a:buFont typeface="Courier New" panose="02070309020205020404" pitchFamily="49" charset="0"/>
              <a:buChar char="o"/>
              <a:defRPr sz="1600"/>
            </a:lvl3pPr>
            <a:lvl4pPr marL="1599680" indent="-18282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4262252" y="1"/>
            <a:ext cx="7929751" cy="1537854"/>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03"/>
            <a:endParaRPr lang="en-US" sz="1799">
              <a:solidFill>
                <a:srgbClr val="F4F4F4"/>
              </a:solidFill>
            </a:endParaRPr>
          </a:p>
        </p:txBody>
      </p:sp>
      <p:sp>
        <p:nvSpPr>
          <p:cNvPr id="8" name="Isosceles Triangle 7"/>
          <p:cNvSpPr/>
          <p:nvPr userDrawn="1"/>
        </p:nvSpPr>
        <p:spPr>
          <a:xfrm rot="10800000">
            <a:off x="7580231" y="1065237"/>
            <a:ext cx="1349948" cy="70417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1363" y="3235329"/>
            <a:ext cx="6593024" cy="234322"/>
          </a:xfrm>
          <a:prstGeom prst="rect">
            <a:avLst/>
          </a:prstGeom>
        </p:spPr>
      </p:pic>
      <p:sp>
        <p:nvSpPr>
          <p:cNvPr id="16" name="Text Placeholder 2"/>
          <p:cNvSpPr>
            <a:spLocks noGrp="1"/>
          </p:cNvSpPr>
          <p:nvPr>
            <p:ph type="body" idx="1"/>
          </p:nvPr>
        </p:nvSpPr>
        <p:spPr>
          <a:xfrm>
            <a:off x="5477282" y="456122"/>
            <a:ext cx="5728723" cy="470093"/>
          </a:xfrm>
        </p:spPr>
        <p:txBody>
          <a:bodyPr anchor="b">
            <a:normAutofit/>
          </a:bodyPr>
          <a:lstStyle>
            <a:lvl1pPr marL="0" indent="0">
              <a:spcBef>
                <a:spcPts val="0"/>
              </a:spcBef>
              <a:buNone/>
              <a:defRPr sz="2399" b="0">
                <a:solidFill>
                  <a:srgbClr val="FFFFFF"/>
                </a:solidFill>
                <a:latin typeface="+mj-lt"/>
              </a:defRPr>
            </a:lvl1pPr>
            <a:lvl2pPr marL="457052" indent="0">
              <a:buNone/>
              <a:defRPr sz="1999" b="1"/>
            </a:lvl2pPr>
            <a:lvl3pPr marL="914103" indent="0">
              <a:buNone/>
              <a:defRPr sz="1799" b="1"/>
            </a:lvl3pPr>
            <a:lvl4pPr marL="1371155" indent="0">
              <a:buNone/>
              <a:defRPr sz="1600" b="1"/>
            </a:lvl4pPr>
            <a:lvl5pPr marL="1828205" indent="0">
              <a:buNone/>
              <a:defRPr sz="1600" b="1"/>
            </a:lvl5pPr>
            <a:lvl6pPr marL="2285257" indent="0">
              <a:buNone/>
              <a:defRPr sz="1600" b="1"/>
            </a:lvl6pPr>
            <a:lvl7pPr marL="2742308" indent="0">
              <a:buNone/>
              <a:defRPr sz="1600" b="1"/>
            </a:lvl7pPr>
            <a:lvl8pPr marL="3199360" indent="0">
              <a:buNone/>
              <a:defRPr sz="1600" b="1"/>
            </a:lvl8pPr>
            <a:lvl9pPr marL="3656412" indent="0">
              <a:buNone/>
              <a:defRPr sz="1600" b="1"/>
            </a:lvl9pPr>
          </a:lstStyle>
          <a:p>
            <a:pPr lvl="0"/>
            <a:r>
              <a:rPr lang="en-US"/>
              <a:t>Click to edit Master text styles</a:t>
            </a:r>
          </a:p>
        </p:txBody>
      </p:sp>
      <p:sp>
        <p:nvSpPr>
          <p:cNvPr id="17" name="Content Placeholder 3"/>
          <p:cNvSpPr>
            <a:spLocks noGrp="1"/>
          </p:cNvSpPr>
          <p:nvPr>
            <p:ph sz="half" idx="14"/>
          </p:nvPr>
        </p:nvSpPr>
        <p:spPr>
          <a:xfrm>
            <a:off x="4703485" y="1880663"/>
            <a:ext cx="7103443" cy="1148269"/>
          </a:xfrm>
        </p:spPr>
        <p:txBody>
          <a:bodyPr/>
          <a:lstStyle>
            <a:lvl1pPr marL="0" indent="0">
              <a:buNone/>
              <a:defRPr sz="1999"/>
            </a:lvl1pPr>
            <a:lvl2pPr>
              <a:buClr>
                <a:schemeClr val="bg2">
                  <a:lumMod val="25000"/>
                </a:schemeClr>
              </a:buClr>
              <a:defRPr sz="1799"/>
            </a:lvl2pPr>
            <a:lvl3pPr marL="1142628" indent="-182820">
              <a:buClr>
                <a:schemeClr val="bg2">
                  <a:lumMod val="25000"/>
                </a:schemeClr>
              </a:buClr>
              <a:buFont typeface="Courier New" panose="02070309020205020404" pitchFamily="49" charset="0"/>
              <a:buChar char="o"/>
              <a:defRPr sz="1600"/>
            </a:lvl3pPr>
            <a:lvl4pPr marL="1599680" indent="-18282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1179691907"/>
      </p:ext>
    </p:extLst>
  </p:cSld>
  <p:clrMapOvr>
    <a:masterClrMapping/>
  </p:clrMapOvr>
  <p:extLst>
    <p:ext uri="{DCECCB84-F9BA-43D5-87BE-67443E8EF086}">
      <p15:sldGuideLst xmlns:p15="http://schemas.microsoft.com/office/powerpoint/2012/main" xmlns=""/>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265D09C8-18F2-436D-B3FB-2EB35FFFA2C5}" type="slidenum">
              <a:rPr lang="en-US"/>
              <a:pPr>
                <a:defRPr/>
              </a:pPr>
              <a:t>‹#›</a:t>
            </a:fld>
            <a:endParaRPr lang="en-US"/>
          </a:p>
        </p:txBody>
      </p:sp>
      <p:sp>
        <p:nvSpPr>
          <p:cNvPr id="6" name="Rectangle 16"/>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9117347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31ADC63B-DD93-4609-BE4A-3DD35C675944}" type="slidenum">
              <a:rPr lang="en-US"/>
              <a:pPr>
                <a:defRPr/>
              </a:pPr>
              <a:t>‹#›</a:t>
            </a:fld>
            <a:endParaRPr lang="en-US"/>
          </a:p>
        </p:txBody>
      </p:sp>
      <p:sp>
        <p:nvSpPr>
          <p:cNvPr id="6" name="Rectangle 16"/>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5150157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6ED2A156-59E9-4A09-9716-8BB18AAF7C0D}" type="slidenum">
              <a:rPr lang="en-US"/>
              <a:pPr>
                <a:defRPr/>
              </a:pPr>
              <a:t>‹#›</a:t>
            </a:fld>
            <a:endParaRPr lang="en-US"/>
          </a:p>
        </p:txBody>
      </p:sp>
      <p:sp>
        <p:nvSpPr>
          <p:cNvPr id="6" name="Rectangle 16"/>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7387844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CC2A94E9-17EC-4C47-918E-A5232F7D4EEE}" type="slidenum">
              <a:rPr lang="en-US"/>
              <a:pPr>
                <a:defRPr/>
              </a:pPr>
              <a:t>‹#›</a:t>
            </a:fld>
            <a:endParaRPr lang="en-US"/>
          </a:p>
        </p:txBody>
      </p:sp>
      <p:sp>
        <p:nvSpPr>
          <p:cNvPr id="7" name="Rectangle 16"/>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6063132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sldNum" sz="quarter" idx="11"/>
          </p:nvPr>
        </p:nvSpPr>
        <p:spPr/>
        <p:txBody>
          <a:bodyPr/>
          <a:lstStyle>
            <a:lvl1pPr>
              <a:defRPr/>
            </a:lvl1pPr>
          </a:lstStyle>
          <a:p>
            <a:pPr>
              <a:defRPr/>
            </a:pPr>
            <a:fld id="{F84ACBCB-8AE2-425C-BB72-5BCE9025A5E5}" type="slidenum">
              <a:rPr lang="en-US"/>
              <a:pPr>
                <a:defRPr/>
              </a:pPr>
              <a:t>‹#›</a:t>
            </a:fld>
            <a:endParaRPr lang="en-US"/>
          </a:p>
        </p:txBody>
      </p:sp>
      <p:sp>
        <p:nvSpPr>
          <p:cNvPr id="9" name="Rectangle 16"/>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627993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45"/>
        <p:cNvGrpSpPr/>
        <p:nvPr/>
      </p:nvGrpSpPr>
      <p:grpSpPr>
        <a:xfrm>
          <a:off x="0" y="0"/>
          <a:ext cx="0" cy="0"/>
          <a:chOff x="0" y="0"/>
          <a:chExt cx="0" cy="0"/>
        </a:xfrm>
      </p:grpSpPr>
      <p:sp>
        <p:nvSpPr>
          <p:cNvPr id="46" name="Google Shape;46;p10"/>
          <p:cNvSpPr txBox="1">
            <a:spLocks noGrp="1"/>
          </p:cNvSpPr>
          <p:nvPr>
            <p:ph type="title"/>
          </p:nvPr>
        </p:nvSpPr>
        <p:spPr>
          <a:xfrm>
            <a:off x="839788" y="457200"/>
            <a:ext cx="334168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0"/>
          <p:cNvSpPr txBox="1">
            <a:spLocks noGrp="1"/>
          </p:cNvSpPr>
          <p:nvPr>
            <p:ph type="body" idx="1"/>
          </p:nvPr>
        </p:nvSpPr>
        <p:spPr>
          <a:xfrm>
            <a:off x="4602163" y="987425"/>
            <a:ext cx="5380037"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8" name="Google Shape;48;p10"/>
          <p:cNvSpPr txBox="1">
            <a:spLocks noGrp="1"/>
          </p:cNvSpPr>
          <p:nvPr>
            <p:ph type="body" idx="2"/>
          </p:nvPr>
        </p:nvSpPr>
        <p:spPr>
          <a:xfrm>
            <a:off x="839788" y="2057400"/>
            <a:ext cx="334168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9" name="Google Shape;49;p10"/>
          <p:cNvSpPr txBox="1">
            <a:spLocks noGrp="1"/>
          </p:cNvSpPr>
          <p:nvPr>
            <p:ph type="ftr" idx="11"/>
          </p:nvPr>
        </p:nvSpPr>
        <p:spPr>
          <a:xfrm>
            <a:off x="3358403" y="6334919"/>
            <a:ext cx="45339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363970AF-4A11-42D0-B8E0-D08C3FD8283E}" type="slidenum">
              <a:rPr lang="en-US"/>
              <a:pPr>
                <a:defRPr/>
              </a:pPr>
              <a:t>‹#›</a:t>
            </a:fld>
            <a:endParaRPr lang="en-US"/>
          </a:p>
        </p:txBody>
      </p:sp>
      <p:sp>
        <p:nvSpPr>
          <p:cNvPr id="5" name="Rectangle 16"/>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19303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8BB2AF93-BE7F-4858-9642-26585BD1E751}" type="slidenum">
              <a:rPr lang="en-US"/>
              <a:pPr>
                <a:defRPr/>
              </a:pPr>
              <a:t>‹#›</a:t>
            </a:fld>
            <a:endParaRPr lang="en-US"/>
          </a:p>
        </p:txBody>
      </p:sp>
      <p:sp>
        <p:nvSpPr>
          <p:cNvPr id="4" name="Rectangle 16"/>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466464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6A3DF7F6-709E-4B55-8545-44201EC85D79}" type="slidenum">
              <a:rPr lang="en-US"/>
              <a:pPr>
                <a:defRPr/>
              </a:pPr>
              <a:t>‹#›</a:t>
            </a:fld>
            <a:endParaRPr lang="en-US"/>
          </a:p>
        </p:txBody>
      </p:sp>
      <p:sp>
        <p:nvSpPr>
          <p:cNvPr id="7" name="Rectangle 16"/>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5930658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EAF5E3EF-E094-43E5-AC8C-070DDA8DAC1E}" type="slidenum">
              <a:rPr lang="en-US"/>
              <a:pPr>
                <a:defRPr/>
              </a:pPr>
              <a:t>‹#›</a:t>
            </a:fld>
            <a:endParaRPr lang="en-US"/>
          </a:p>
        </p:txBody>
      </p:sp>
      <p:sp>
        <p:nvSpPr>
          <p:cNvPr id="7" name="Rectangle 16"/>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1730181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5B387DBC-DE1A-4FA5-B423-012DEA9DC67D}" type="slidenum">
              <a:rPr lang="en-US"/>
              <a:pPr>
                <a:defRPr/>
              </a:pPr>
              <a:t>‹#›</a:t>
            </a:fld>
            <a:endParaRPr lang="en-US"/>
          </a:p>
        </p:txBody>
      </p:sp>
      <p:sp>
        <p:nvSpPr>
          <p:cNvPr id="6" name="Rectangle 16"/>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1246281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36BC8792-8B5A-4DE9-96E0-8162851A4009}" type="slidenum">
              <a:rPr lang="en-US"/>
              <a:pPr>
                <a:defRPr/>
              </a:pPr>
              <a:t>‹#›</a:t>
            </a:fld>
            <a:endParaRPr lang="en-US"/>
          </a:p>
        </p:txBody>
      </p:sp>
      <p:sp>
        <p:nvSpPr>
          <p:cNvPr id="6" name="Rectangle 16"/>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560868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5408C8A1-3877-44C5-8C51-62FE66F99492}" type="slidenum">
              <a:rPr lang="en-US"/>
              <a:pPr>
                <a:defRPr/>
              </a:pPr>
              <a:t>‹#›</a:t>
            </a:fld>
            <a:endParaRPr lang="en-US"/>
          </a:p>
        </p:txBody>
      </p:sp>
      <p:sp>
        <p:nvSpPr>
          <p:cNvPr id="6" name="Rectangle 16"/>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3077149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5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userDrawn="1"/>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3" y="841790"/>
            <a:ext cx="4905407" cy="807720"/>
          </a:xfrm>
        </p:spPr>
        <p:txBody>
          <a:bodyPr anchor="b">
            <a:normAutofit/>
          </a:bodyPr>
          <a:lstStyle>
            <a:lvl1pPr marL="0" indent="0">
              <a:spcBef>
                <a:spcPts val="0"/>
              </a:spcBef>
              <a:buNone/>
              <a:defRPr sz="20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p:cNvSpPr>
            <a:spLocks noGrp="1"/>
          </p:cNvSpPr>
          <p:nvPr>
            <p:ph sz="half" idx="2"/>
          </p:nvPr>
        </p:nvSpPr>
        <p:spPr>
          <a:xfrm>
            <a:off x="816703" y="1749140"/>
            <a:ext cx="4905407"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idx="13"/>
          </p:nvPr>
        </p:nvSpPr>
        <p:spPr>
          <a:xfrm>
            <a:off x="6477802" y="838742"/>
            <a:ext cx="4905407" cy="807720"/>
          </a:xfrm>
        </p:spPr>
        <p:txBody>
          <a:bodyPr anchor="b">
            <a:normAutofit/>
          </a:bodyPr>
          <a:lstStyle>
            <a:lvl1pPr marL="0" indent="0">
              <a:spcBef>
                <a:spcPts val="0"/>
              </a:spcBef>
              <a:buNone/>
              <a:defRPr sz="20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3"/>
          <p:cNvSpPr>
            <a:spLocks noGrp="1"/>
          </p:cNvSpPr>
          <p:nvPr>
            <p:ph sz="half" idx="14"/>
          </p:nvPr>
        </p:nvSpPr>
        <p:spPr>
          <a:xfrm>
            <a:off x="6477802" y="1746092"/>
            <a:ext cx="4905408"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1440185"/>
      </p:ext>
    </p:extLst>
  </p:cSld>
  <p:clrMapOvr>
    <a:masterClrMapping/>
  </p:clrMapOvr>
  <p:extLst>
    <p:ext uri="{DCECCB84-F9BA-43D5-87BE-67443E8EF086}">
      <p15:sldGuideLst xmlns:p15="http://schemas.microsoft.com/office/powerpoint/2012/main" xmlns=""/>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Rectangle 6"/>
          <p:cNvSpPr/>
          <p:nvPr/>
        </p:nvSpPr>
        <p:spPr>
          <a:xfrm>
            <a:off x="1" y="762003"/>
            <a:ext cx="9141619" cy="5334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5" y="762003"/>
            <a:ext cx="2925319" cy="5334001"/>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rgbClr val="FFFFFF"/>
                </a:solidFill>
              </a:defRPr>
            </a:lvl1pPr>
            <a:lvl2pPr marL="457189" indent="0" algn="ctr">
              <a:buNone/>
              <a:defRPr sz="2200"/>
            </a:lvl2pPr>
            <a:lvl3pPr marL="914377" indent="0" algn="ctr">
              <a:buNone/>
              <a:defRPr sz="22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dirty="0"/>
              <a:t>Click to edit Master subtitle style</a:t>
            </a:r>
          </a:p>
        </p:txBody>
      </p:sp>
    </p:spTree>
    <p:extLst>
      <p:ext uri="{BB962C8B-B14F-4D97-AF65-F5344CB8AC3E}">
        <p14:creationId xmlns:p14="http://schemas.microsoft.com/office/powerpoint/2010/main" val="3578678676"/>
      </p:ext>
    </p:extLst>
  </p:cSld>
  <p:clrMapOvr>
    <a:masterClrMapping/>
  </p:clrMapOvr>
  <p:extLst>
    <p:ext uri="{DCECCB84-F9BA-43D5-87BE-67443E8EF086}">
      <p15:sldGuideLst xmlns:p15="http://schemas.microsoft.com/office/powerpoint/2012/main" xmlns=""/>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7" name="Rectangle 6"/>
          <p:cNvSpPr/>
          <p:nvPr/>
        </p:nvSpPr>
        <p:spPr>
          <a:xfrm>
            <a:off x="1" y="762003"/>
            <a:ext cx="384048" cy="5334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userDrawn="1"/>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4" y="841790"/>
            <a:ext cx="10531483" cy="807720"/>
          </a:xfrm>
        </p:spPr>
        <p:txBody>
          <a:bodyPr anchor="b">
            <a:normAutofit/>
          </a:bodyPr>
          <a:lstStyle>
            <a:lvl1pPr marL="0" indent="0">
              <a:spcBef>
                <a:spcPts val="0"/>
              </a:spcBef>
              <a:buNone/>
              <a:defRPr sz="24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12" name="Content Placeholder 3"/>
          <p:cNvSpPr>
            <a:spLocks noGrp="1"/>
          </p:cNvSpPr>
          <p:nvPr>
            <p:ph sz="half" idx="2"/>
          </p:nvPr>
        </p:nvSpPr>
        <p:spPr>
          <a:xfrm>
            <a:off x="816704" y="1749140"/>
            <a:ext cx="10531483" cy="4023360"/>
          </a:xfrm>
        </p:spPr>
        <p:txBody>
          <a:bodyPr>
            <a:noAutofit/>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8070166"/>
      </p:ext>
    </p:extLst>
  </p:cSld>
  <p:clrMapOvr>
    <a:masterClrMapping/>
  </p:clrMapOvr>
  <p:extLst>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50"/>
        <p:cNvGrpSpPr/>
        <p:nvPr/>
      </p:nvGrpSpPr>
      <p:grpSpPr>
        <a:xfrm>
          <a:off x="0" y="0"/>
          <a:ext cx="0" cy="0"/>
          <a:chOff x="0" y="0"/>
          <a:chExt cx="0" cy="0"/>
        </a:xfrm>
      </p:grpSpPr>
      <p:sp>
        <p:nvSpPr>
          <p:cNvPr id="51" name="Google Shape;51;p11"/>
          <p:cNvSpPr txBox="1">
            <a:spLocks noGrp="1"/>
          </p:cNvSpPr>
          <p:nvPr>
            <p:ph type="title"/>
          </p:nvPr>
        </p:nvSpPr>
        <p:spPr>
          <a:xfrm>
            <a:off x="839789" y="457200"/>
            <a:ext cx="3198812"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1"/>
          <p:cNvSpPr>
            <a:spLocks noGrp="1"/>
          </p:cNvSpPr>
          <p:nvPr>
            <p:ph type="pic" idx="2"/>
          </p:nvPr>
        </p:nvSpPr>
        <p:spPr>
          <a:xfrm>
            <a:off x="4325938" y="987426"/>
            <a:ext cx="5837237" cy="44704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3" name="Google Shape;53;p11"/>
          <p:cNvSpPr txBox="1">
            <a:spLocks noGrp="1"/>
          </p:cNvSpPr>
          <p:nvPr>
            <p:ph type="body" idx="1"/>
          </p:nvPr>
        </p:nvSpPr>
        <p:spPr>
          <a:xfrm>
            <a:off x="839789" y="2057400"/>
            <a:ext cx="3198812" cy="34004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4" name="Google Shape;54;p11"/>
          <p:cNvSpPr txBox="1">
            <a:spLocks noGrp="1"/>
          </p:cNvSpPr>
          <p:nvPr>
            <p:ph type="ftr" idx="11"/>
          </p:nvPr>
        </p:nvSpPr>
        <p:spPr>
          <a:xfrm>
            <a:off x="3358403" y="6334919"/>
            <a:ext cx="45339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17" name="Isosceles Triangle 16"/>
          <p:cNvSpPr/>
          <p:nvPr userDrawn="1"/>
        </p:nvSpPr>
        <p:spPr>
          <a:xfrm rot="16200000">
            <a:off x="8084255" y="2979772"/>
            <a:ext cx="1002487" cy="501088"/>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p:nvSpPr>
        <p:spPr>
          <a:xfrm>
            <a:off x="1" y="762003"/>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8739766" y="758952"/>
            <a:ext cx="3443591" cy="5330952"/>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title"/>
          </p:nvPr>
        </p:nvSpPr>
        <p:spPr>
          <a:xfrm>
            <a:off x="8987817" y="1123840"/>
            <a:ext cx="2947483" cy="4601183"/>
          </a:xfrm>
        </p:spPr>
        <p:txBody>
          <a:bodyPr/>
          <a:lstStyle/>
          <a:p>
            <a:r>
              <a:rPr lang="en-US"/>
              <a:t>Click to edit Master title style</a:t>
            </a:r>
            <a:endParaRPr lang="en-US" dirty="0"/>
          </a:p>
        </p:txBody>
      </p:sp>
      <p:sp>
        <p:nvSpPr>
          <p:cNvPr id="14" name="Content Placeholder 2"/>
          <p:cNvSpPr>
            <a:spLocks noGrp="1"/>
          </p:cNvSpPr>
          <p:nvPr>
            <p:ph idx="1"/>
          </p:nvPr>
        </p:nvSpPr>
        <p:spPr>
          <a:xfrm>
            <a:off x="904307" y="864107"/>
            <a:ext cx="7315200" cy="5120640"/>
          </a:xfrm>
        </p:spPr>
        <p:txBody>
          <a:bodyPr/>
          <a:lstStyle>
            <a:lvl1pPr marL="0" indent="0">
              <a:buNone/>
              <a:defRPr/>
            </a:lvl1pPr>
            <a:lvl2pPr>
              <a:buClr>
                <a:schemeClr val="bg2">
                  <a:lumMod val="25000"/>
                </a:schemeClr>
              </a:buClr>
              <a:defRPr/>
            </a:lvl2pPr>
            <a:lvl3pPr marL="1142971" indent="-182875">
              <a:buClr>
                <a:schemeClr val="bg2">
                  <a:lumMod val="25000"/>
                </a:schemeClr>
              </a:buClr>
              <a:buFont typeface="Courier New" panose="02070309020205020404" pitchFamily="49" charset="0"/>
              <a:buChar char="o"/>
              <a:defRPr/>
            </a:lvl3pPr>
            <a:lvl4pPr marL="1600160" indent="-182875">
              <a:buClr>
                <a:schemeClr val="bg2">
                  <a:lumMod val="25000"/>
                </a:schemeClr>
              </a:buClr>
              <a:buFont typeface="Wingdings" panose="05000000000000000000" pitchFamily="2" charset="2"/>
              <a:buChar char="§"/>
              <a:defRPr/>
            </a:lvl4pPr>
            <a:lvl5pPr>
              <a:buClr>
                <a:schemeClr val="bg2">
                  <a:lumMod val="25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9900892"/>
      </p:ext>
    </p:extLst>
  </p:cSld>
  <p:clrMapOvr>
    <a:masterClrMapping/>
  </p:clrMapOvr>
  <p:extLst>
    <p:ext uri="{DCECCB84-F9BA-43D5-87BE-67443E8EF086}">
      <p15:sldGuideLst xmlns:p15="http://schemas.microsoft.com/office/powerpoint/2012/main" xmlns=""/>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17" name="Isosceles Triangle 16"/>
          <p:cNvSpPr/>
          <p:nvPr userDrawn="1"/>
        </p:nvSpPr>
        <p:spPr>
          <a:xfrm rot="16200000">
            <a:off x="8084254" y="2979772"/>
            <a:ext cx="1002487" cy="50108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p:nvSpPr>
        <p:spPr>
          <a:xfrm>
            <a:off x="1" y="762003"/>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8739766" y="758952"/>
            <a:ext cx="3443591"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title"/>
          </p:nvPr>
        </p:nvSpPr>
        <p:spPr>
          <a:xfrm>
            <a:off x="8987817" y="1123840"/>
            <a:ext cx="2947483" cy="4601183"/>
          </a:xfrm>
        </p:spPr>
        <p:txBody>
          <a:bodyPr/>
          <a:lstStyle/>
          <a:p>
            <a:r>
              <a:rPr lang="en-US"/>
              <a:t>Click to edit Master title style</a:t>
            </a:r>
            <a:endParaRPr lang="en-US" dirty="0"/>
          </a:p>
        </p:txBody>
      </p:sp>
      <p:sp>
        <p:nvSpPr>
          <p:cNvPr id="14" name="Content Placeholder 2"/>
          <p:cNvSpPr>
            <a:spLocks noGrp="1"/>
          </p:cNvSpPr>
          <p:nvPr>
            <p:ph idx="1"/>
          </p:nvPr>
        </p:nvSpPr>
        <p:spPr>
          <a:xfrm>
            <a:off x="904307" y="864107"/>
            <a:ext cx="7315200" cy="5120640"/>
          </a:xfrm>
        </p:spPr>
        <p:txBody>
          <a:bodyPr/>
          <a:lstStyle>
            <a:lvl1pPr marL="0" indent="0">
              <a:buNone/>
              <a:defRPr/>
            </a:lvl1pPr>
            <a:lvl2pPr>
              <a:buClr>
                <a:schemeClr val="bg2">
                  <a:lumMod val="25000"/>
                </a:schemeClr>
              </a:buClr>
              <a:defRPr/>
            </a:lvl2pPr>
            <a:lvl3pPr marL="1142971" indent="-182875">
              <a:buClr>
                <a:schemeClr val="bg2">
                  <a:lumMod val="25000"/>
                </a:schemeClr>
              </a:buClr>
              <a:buFont typeface="Courier New" panose="02070309020205020404" pitchFamily="49" charset="0"/>
              <a:buChar char="o"/>
              <a:defRPr/>
            </a:lvl3pPr>
            <a:lvl4pPr marL="1600160" indent="-182875">
              <a:buClr>
                <a:schemeClr val="bg2">
                  <a:lumMod val="25000"/>
                </a:schemeClr>
              </a:buClr>
              <a:buFont typeface="Wingdings" panose="05000000000000000000" pitchFamily="2" charset="2"/>
              <a:buChar char="§"/>
              <a:defRPr/>
            </a:lvl4pPr>
            <a:lvl5pPr>
              <a:buClr>
                <a:schemeClr val="bg2">
                  <a:lumMod val="25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9405544"/>
      </p:ext>
    </p:extLst>
  </p:cSld>
  <p:clrMapOvr>
    <a:masterClrMapping/>
  </p:clrMapOvr>
  <p:extLst>
    <p:ext uri="{DCECCB84-F9BA-43D5-87BE-67443E8EF086}">
      <p15:sldGuideLst xmlns:p15="http://schemas.microsoft.com/office/powerpoint/2012/main" xmlns=""/>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16" name="Isosceles Triangle 15"/>
          <p:cNvSpPr/>
          <p:nvPr userDrawn="1"/>
        </p:nvSpPr>
        <p:spPr>
          <a:xfrm rot="16200000">
            <a:off x="8084254" y="2979772"/>
            <a:ext cx="1002487" cy="50108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p:nvSpPr>
        <p:spPr>
          <a:xfrm>
            <a:off x="1" y="762003"/>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8739766" y="758952"/>
            <a:ext cx="3443591"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title"/>
          </p:nvPr>
        </p:nvSpPr>
        <p:spPr>
          <a:xfrm>
            <a:off x="8987817" y="1123840"/>
            <a:ext cx="2947483" cy="4601183"/>
          </a:xfrm>
        </p:spPr>
        <p:txBody>
          <a:bodyPr/>
          <a:lstStyle/>
          <a:p>
            <a:r>
              <a:rPr lang="en-US"/>
              <a:t>Click to edit Master title style</a:t>
            </a:r>
            <a:endParaRPr lang="en-US" dirty="0"/>
          </a:p>
        </p:txBody>
      </p:sp>
      <p:sp>
        <p:nvSpPr>
          <p:cNvPr id="3" name="Picture Placeholder 2"/>
          <p:cNvSpPr>
            <a:spLocks noGrp="1"/>
          </p:cNvSpPr>
          <p:nvPr>
            <p:ph type="pic" sz="quarter" idx="13"/>
          </p:nvPr>
        </p:nvSpPr>
        <p:spPr>
          <a:xfrm>
            <a:off x="632105" y="844743"/>
            <a:ext cx="7551067" cy="5159375"/>
          </a:xfrm>
        </p:spPr>
        <p:txBody>
          <a:bodyPr/>
          <a:lstStyle/>
          <a:p>
            <a:endParaRPr lang="en-US"/>
          </a:p>
        </p:txBody>
      </p:sp>
    </p:spTree>
    <p:extLst>
      <p:ext uri="{BB962C8B-B14F-4D97-AF65-F5344CB8AC3E}">
        <p14:creationId xmlns:p14="http://schemas.microsoft.com/office/powerpoint/2010/main" val="2133155142"/>
      </p:ext>
    </p:extLst>
  </p:cSld>
  <p:clrMapOvr>
    <a:masterClrMapping/>
  </p:clrMapOvr>
  <p:extLst>
    <p:ext uri="{DCECCB84-F9BA-43D5-87BE-67443E8EF086}">
      <p15:sldGuideLst xmlns:p15="http://schemas.microsoft.com/office/powerpoint/2012/main" xmlns=""/>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19" name="Isosceles Triangle 18"/>
          <p:cNvSpPr/>
          <p:nvPr userDrawn="1"/>
        </p:nvSpPr>
        <p:spPr>
          <a:xfrm rot="16200000">
            <a:off x="8084254" y="2979772"/>
            <a:ext cx="1002487" cy="50108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p:nvSpPr>
        <p:spPr>
          <a:xfrm>
            <a:off x="1" y="762003"/>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8739766" y="758952"/>
            <a:ext cx="3443591"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 Placeholder 2"/>
          <p:cNvSpPr>
            <a:spLocks noGrp="1"/>
          </p:cNvSpPr>
          <p:nvPr>
            <p:ph type="body" idx="1"/>
          </p:nvPr>
        </p:nvSpPr>
        <p:spPr>
          <a:xfrm>
            <a:off x="788081" y="975460"/>
            <a:ext cx="7547651" cy="807720"/>
          </a:xfrm>
        </p:spPr>
        <p:txBody>
          <a:bodyPr anchor="b">
            <a:normAutofit/>
          </a:bodyPr>
          <a:lstStyle>
            <a:lvl1pPr marL="0" indent="0">
              <a:spcBef>
                <a:spcPts val="0"/>
              </a:spcBef>
              <a:buNone/>
              <a:defRPr sz="2000" b="1">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788081" y="1882810"/>
            <a:ext cx="7547651"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p:cNvSpPr>
            <a:spLocks noGrp="1"/>
          </p:cNvSpPr>
          <p:nvPr>
            <p:ph type="title"/>
          </p:nvPr>
        </p:nvSpPr>
        <p:spPr>
          <a:xfrm>
            <a:off x="9048975"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14" name="Text Placeholder 3"/>
          <p:cNvSpPr>
            <a:spLocks noGrp="1"/>
          </p:cNvSpPr>
          <p:nvPr>
            <p:ph type="body" sz="half" idx="13"/>
          </p:nvPr>
        </p:nvSpPr>
        <p:spPr>
          <a:xfrm>
            <a:off x="9048975" y="3494176"/>
            <a:ext cx="2834640" cy="2321990"/>
          </a:xfrm>
        </p:spPr>
        <p:txBody>
          <a:bodyPr anchor="t">
            <a:normAutofit/>
          </a:bodyPr>
          <a:lstStyle>
            <a:lvl1pPr marL="0" indent="0">
              <a:lnSpc>
                <a:spcPct val="100000"/>
              </a:lnSpc>
              <a:buNone/>
              <a:defRPr sz="20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Master text styles</a:t>
            </a:r>
          </a:p>
        </p:txBody>
      </p:sp>
    </p:spTree>
    <p:extLst>
      <p:ext uri="{BB962C8B-B14F-4D97-AF65-F5344CB8AC3E}">
        <p14:creationId xmlns:p14="http://schemas.microsoft.com/office/powerpoint/2010/main" val="2110290573"/>
      </p:ext>
    </p:extLst>
  </p:cSld>
  <p:clrMapOvr>
    <a:masterClrMapping/>
  </p:clrMapOvr>
  <p:extLst>
    <p:ext uri="{DCECCB84-F9BA-43D5-87BE-67443E8EF086}">
      <p15:sldGuideLst xmlns:p15="http://schemas.microsoft.com/office/powerpoint/2012/main" xmlns=""/>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sp>
        <p:nvSpPr>
          <p:cNvPr id="7" name="Rectangle 6"/>
          <p:cNvSpPr/>
          <p:nvPr/>
        </p:nvSpPr>
        <p:spPr>
          <a:xfrm>
            <a:off x="1" y="762003"/>
            <a:ext cx="38404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userDrawn="1"/>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6" y="841790"/>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12" name="Content Placeholder 3"/>
          <p:cNvSpPr>
            <a:spLocks noGrp="1"/>
          </p:cNvSpPr>
          <p:nvPr>
            <p:ph sz="half" idx="2"/>
          </p:nvPr>
        </p:nvSpPr>
        <p:spPr>
          <a:xfrm>
            <a:off x="816706" y="1749140"/>
            <a:ext cx="4905407"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idx="13"/>
          </p:nvPr>
        </p:nvSpPr>
        <p:spPr>
          <a:xfrm>
            <a:off x="6477805" y="838742"/>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13" name="Content Placeholder 3"/>
          <p:cNvSpPr>
            <a:spLocks noGrp="1"/>
          </p:cNvSpPr>
          <p:nvPr>
            <p:ph sz="half" idx="14"/>
          </p:nvPr>
        </p:nvSpPr>
        <p:spPr>
          <a:xfrm>
            <a:off x="6477803" y="1746092"/>
            <a:ext cx="4905408"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6997841"/>
      </p:ext>
    </p:extLst>
  </p:cSld>
  <p:clrMapOvr>
    <a:masterClrMapping/>
  </p:clrMapOvr>
  <p:extLst>
    <p:ext uri="{DCECCB84-F9BA-43D5-87BE-67443E8EF086}">
      <p15:sldGuideLst xmlns:p15="http://schemas.microsoft.com/office/powerpoint/2012/main" xmlns=""/>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7547651"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867912" y="1930936"/>
            <a:ext cx="7547651"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p:cNvSpPr>
          <p:nvPr>
            <p:ph type="dt" sz="half" idx="10"/>
          </p:nvPr>
        </p:nvSpPr>
        <p:spPr>
          <a:xfrm>
            <a:off x="10634138" y="6359391"/>
            <a:ext cx="1369450" cy="365125"/>
          </a:xfrm>
          <a:prstGeom prst="rect">
            <a:avLst/>
          </a:prstGeom>
        </p:spPr>
        <p:txBody>
          <a:bodyPr/>
          <a:lstStyle/>
          <a:p>
            <a:fld id="{BC4973DD-0EC7-4EB9-BC43-F554103BFE55}" type="datetime1">
              <a:rPr lang="en-US" smtClean="0"/>
              <a:t>3/8/2023</a:t>
            </a:fld>
            <a:endParaRPr lang="en-US"/>
          </a:p>
        </p:txBody>
      </p:sp>
      <p:sp>
        <p:nvSpPr>
          <p:cNvPr id="7" name="Footer Placeholder 6"/>
          <p:cNvSpPr>
            <a:spLocks noGrp="1"/>
          </p:cNvSpPr>
          <p:nvPr>
            <p:ph type="ftr" sz="quarter" idx="11"/>
          </p:nvPr>
        </p:nvSpPr>
        <p:spPr>
          <a:xfrm>
            <a:off x="1876926" y="6356354"/>
            <a:ext cx="8757212" cy="365125"/>
          </a:xfrm>
          <a:prstGeom prst="rect">
            <a:avLst/>
          </a:prstGeom>
        </p:spPr>
        <p:txBody>
          <a:bodyPr/>
          <a:lstStyle/>
          <a:p>
            <a:endParaRPr lang="en-US" dirty="0"/>
          </a:p>
        </p:txBody>
      </p:sp>
      <p:sp>
        <p:nvSpPr>
          <p:cNvPr id="8" name="Slide Number Placeholder 7"/>
          <p:cNvSpPr>
            <a:spLocks noGrp="1"/>
          </p:cNvSpPr>
          <p:nvPr>
            <p:ph type="sldNum" sz="quarter" idx="12"/>
          </p:nvPr>
        </p:nvSpPr>
        <p:spPr>
          <a:xfrm>
            <a:off x="10634138" y="6356354"/>
            <a:ext cx="1530927" cy="36512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83246431"/>
      </p:ext>
    </p:extLst>
  </p:cSld>
  <p:clrMapOvr>
    <a:masterClrMapping/>
  </p:clrMapOvr>
  <p:extLst>
    <p:ext uri="{DCECCB84-F9BA-43D5-87BE-67443E8EF086}">
      <p15:sldGuideLst xmlns:p15="http://schemas.microsoft.com/office/powerpoint/2012/main" xmlns=""/>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8" name="Title 1"/>
          <p:cNvSpPr>
            <a:spLocks noGrp="1"/>
          </p:cNvSpPr>
          <p:nvPr>
            <p:ph type="title"/>
          </p:nvPr>
        </p:nvSpPr>
        <p:spPr>
          <a:xfrm>
            <a:off x="976313" y="3081292"/>
            <a:ext cx="10162835" cy="1117493"/>
          </a:xfrm>
        </p:spPr>
        <p:txBody>
          <a:bodyPr anchor="b">
            <a:normAutofit/>
          </a:bodyPr>
          <a:lstStyle>
            <a:lvl1pPr algn="ctr">
              <a:defRPr sz="5900" b="0" spc="-100" baseline="0">
                <a:solidFill>
                  <a:schemeClr val="bg2">
                    <a:lumMod val="25000"/>
                  </a:schemeClr>
                </a:solidFill>
              </a:defRPr>
            </a:lvl1pPr>
          </a:lstStyle>
          <a:p>
            <a:r>
              <a:rPr lang="en-US" dirty="0"/>
              <a:t>Click to edit Master title style</a:t>
            </a:r>
          </a:p>
        </p:txBody>
      </p:sp>
    </p:spTree>
    <p:extLst>
      <p:ext uri="{BB962C8B-B14F-4D97-AF65-F5344CB8AC3E}">
        <p14:creationId xmlns:p14="http://schemas.microsoft.com/office/powerpoint/2010/main" val="16620586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sp>
        <p:nvSpPr>
          <p:cNvPr id="7" name="Rectangle 6"/>
          <p:cNvSpPr/>
          <p:nvPr/>
        </p:nvSpPr>
        <p:spPr>
          <a:xfrm>
            <a:off x="11807967" y="764690"/>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p:cNvSpPr>
          <p:nvPr>
            <p:ph type="pic" sz="quarter" idx="13"/>
          </p:nvPr>
        </p:nvSpPr>
        <p:spPr>
          <a:xfrm>
            <a:off x="2" y="767739"/>
            <a:ext cx="3443591" cy="5330952"/>
          </a:xfrm>
        </p:spPr>
        <p:txBody>
          <a:bodyPr/>
          <a:lstStyle/>
          <a:p>
            <a:endParaRPr lang="en-US"/>
          </a:p>
        </p:txBody>
      </p:sp>
      <p:cxnSp>
        <p:nvCxnSpPr>
          <p:cNvPr id="10" name="Straight Connector 9"/>
          <p:cNvCxnSpPr/>
          <p:nvPr userDrawn="1"/>
        </p:nvCxnSpPr>
        <p:spPr>
          <a:xfrm>
            <a:off x="3790100" y="1578547"/>
            <a:ext cx="0" cy="398485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 Placeholder 2"/>
          <p:cNvSpPr>
            <a:spLocks noGrp="1"/>
          </p:cNvSpPr>
          <p:nvPr>
            <p:ph type="body" idx="1"/>
          </p:nvPr>
        </p:nvSpPr>
        <p:spPr>
          <a:xfrm>
            <a:off x="4247314" y="1987200"/>
            <a:ext cx="7103444" cy="470093"/>
          </a:xfrm>
        </p:spPr>
        <p:txBody>
          <a:bodyPr anchor="b">
            <a:normAutofit/>
          </a:bodyPr>
          <a:lstStyle>
            <a:lvl1pPr marL="0" indent="0">
              <a:spcBef>
                <a:spcPts val="0"/>
              </a:spcBef>
              <a:buNone/>
              <a:defRPr sz="24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14" name="Content Placeholder 3"/>
          <p:cNvSpPr>
            <a:spLocks noGrp="1"/>
          </p:cNvSpPr>
          <p:nvPr>
            <p:ph sz="half" idx="2"/>
          </p:nvPr>
        </p:nvSpPr>
        <p:spPr>
          <a:xfrm>
            <a:off x="4247313" y="2894550"/>
            <a:ext cx="7103443" cy="2341597"/>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0685210"/>
      </p:ext>
    </p:extLst>
  </p:cSld>
  <p:clrMapOvr>
    <a:masterClrMapping/>
  </p:clrMapOvr>
  <p:extLst>
    <p:ext uri="{DCECCB84-F9BA-43D5-87BE-67443E8EF086}">
      <p15:sldGuideLst xmlns:p15="http://schemas.microsoft.com/office/powerpoint/2012/main" xmlns=""/>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cxnSp>
        <p:nvCxnSpPr>
          <p:cNvPr id="10" name="Straight Connector 9"/>
          <p:cNvCxnSpPr/>
          <p:nvPr userDrawn="1"/>
        </p:nvCxnSpPr>
        <p:spPr>
          <a:xfrm>
            <a:off x="4741365" y="1578547"/>
            <a:ext cx="0" cy="398485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 Placeholder 2"/>
          <p:cNvSpPr>
            <a:spLocks noGrp="1"/>
          </p:cNvSpPr>
          <p:nvPr>
            <p:ph type="body" idx="1"/>
          </p:nvPr>
        </p:nvSpPr>
        <p:spPr>
          <a:xfrm>
            <a:off x="166201" y="3196643"/>
            <a:ext cx="4053867" cy="470093"/>
          </a:xfrm>
        </p:spPr>
        <p:txBody>
          <a:bodyPr anchor="b">
            <a:normAutofit/>
          </a:bodyPr>
          <a:lstStyle>
            <a:lvl1pPr marL="0" indent="0">
              <a:spcBef>
                <a:spcPts val="0"/>
              </a:spcBef>
              <a:buNone/>
              <a:defRPr sz="24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14" name="Content Placeholder 3"/>
          <p:cNvSpPr>
            <a:spLocks noGrp="1"/>
          </p:cNvSpPr>
          <p:nvPr>
            <p:ph sz="half" idx="2"/>
          </p:nvPr>
        </p:nvSpPr>
        <p:spPr>
          <a:xfrm>
            <a:off x="5262664" y="2400177"/>
            <a:ext cx="6553200" cy="2341597"/>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5691220"/>
      </p:ext>
    </p:extLst>
  </p:cSld>
  <p:clrMapOvr>
    <a:masterClrMapping/>
  </p:clrMapOvr>
  <p:extLst>
    <p:ext uri="{DCECCB84-F9BA-43D5-87BE-67443E8EF086}">
      <p15:sldGuideLst xmlns:p15="http://schemas.microsoft.com/office/powerpoint/2012/main" xmlns=""/>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0_Title Slide">
    <p:spTree>
      <p:nvGrpSpPr>
        <p:cNvPr id="1" name=""/>
        <p:cNvGrpSpPr/>
        <p:nvPr/>
      </p:nvGrpSpPr>
      <p:grpSpPr>
        <a:xfrm>
          <a:off x="0" y="0"/>
          <a:ext cx="0" cy="0"/>
          <a:chOff x="0" y="0"/>
          <a:chExt cx="0" cy="0"/>
        </a:xfrm>
      </p:grpSpPr>
      <p:sp>
        <p:nvSpPr>
          <p:cNvPr id="9" name="Picture Placeholder 2"/>
          <p:cNvSpPr>
            <a:spLocks noGrp="1" noChangeAspect="1"/>
          </p:cNvSpPr>
          <p:nvPr>
            <p:ph type="pic" idx="13"/>
          </p:nvPr>
        </p:nvSpPr>
        <p:spPr>
          <a:xfrm>
            <a:off x="0" y="1"/>
            <a:ext cx="4262249" cy="6092791"/>
          </a:xfrm>
          <a:solidFill>
            <a:schemeClr val="bg1">
              <a:lumMod val="75000"/>
            </a:schemeClr>
          </a:solidFill>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14" name="Content Placeholder 3"/>
          <p:cNvSpPr>
            <a:spLocks noGrp="1"/>
          </p:cNvSpPr>
          <p:nvPr>
            <p:ph sz="half" idx="2"/>
          </p:nvPr>
        </p:nvSpPr>
        <p:spPr>
          <a:xfrm>
            <a:off x="4703485" y="3680332"/>
            <a:ext cx="7103443" cy="24124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4262251" y="1"/>
            <a:ext cx="7929751" cy="1537854"/>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800">
              <a:solidFill>
                <a:srgbClr val="F4F4F4"/>
              </a:solidFill>
            </a:endParaRPr>
          </a:p>
        </p:txBody>
      </p:sp>
      <p:sp>
        <p:nvSpPr>
          <p:cNvPr id="8" name="Isosceles Triangle 7"/>
          <p:cNvSpPr/>
          <p:nvPr userDrawn="1"/>
        </p:nvSpPr>
        <p:spPr>
          <a:xfrm rot="10800000">
            <a:off x="7580231" y="1065237"/>
            <a:ext cx="1349948" cy="70417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11363" y="3235329"/>
            <a:ext cx="6593024" cy="234322"/>
          </a:xfrm>
          <a:prstGeom prst="rect">
            <a:avLst/>
          </a:prstGeom>
        </p:spPr>
      </p:pic>
      <p:sp>
        <p:nvSpPr>
          <p:cNvPr id="16" name="Text Placeholder 2"/>
          <p:cNvSpPr>
            <a:spLocks noGrp="1"/>
          </p:cNvSpPr>
          <p:nvPr>
            <p:ph type="body" idx="1"/>
          </p:nvPr>
        </p:nvSpPr>
        <p:spPr>
          <a:xfrm>
            <a:off x="5477281" y="456120"/>
            <a:ext cx="5728723" cy="470093"/>
          </a:xfrm>
        </p:spPr>
        <p:txBody>
          <a:bodyPr anchor="b">
            <a:normAutofit/>
          </a:bodyPr>
          <a:lstStyle>
            <a:lvl1pPr marL="0" indent="0">
              <a:spcBef>
                <a:spcPts val="0"/>
              </a:spcBef>
              <a:buNone/>
              <a:defRPr sz="2400" b="0">
                <a:solidFill>
                  <a:srgbClr val="FFFFFF"/>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17" name="Content Placeholder 3"/>
          <p:cNvSpPr>
            <a:spLocks noGrp="1"/>
          </p:cNvSpPr>
          <p:nvPr>
            <p:ph sz="half" idx="14"/>
          </p:nvPr>
        </p:nvSpPr>
        <p:spPr>
          <a:xfrm>
            <a:off x="4703484" y="1880661"/>
            <a:ext cx="7103443" cy="1148269"/>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a:t>Click to edit Master text styles</a:t>
            </a:r>
          </a:p>
        </p:txBody>
      </p:sp>
    </p:spTree>
    <p:extLst>
      <p:ext uri="{BB962C8B-B14F-4D97-AF65-F5344CB8AC3E}">
        <p14:creationId xmlns:p14="http://schemas.microsoft.com/office/powerpoint/2010/main" val="2220493288"/>
      </p:ext>
    </p:extLst>
  </p:cSld>
  <p:clrMapOvr>
    <a:masterClrMapping/>
  </p:clrMapOvr>
  <p:extLst>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FC5819-73BE-40CB-A91F-0E517ACAF7CB}"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ADD80F-472C-4354-B0AD-58224BFE0AF0}" type="slidenum">
              <a:rPr lang="en-US" smtClean="0"/>
              <a:t>‹#›</a:t>
            </a:fld>
            <a:endParaRPr lang="en-US"/>
          </a:p>
        </p:txBody>
      </p:sp>
    </p:spTree>
    <p:extLst>
      <p:ext uri="{BB962C8B-B14F-4D97-AF65-F5344CB8AC3E}">
        <p14:creationId xmlns:p14="http://schemas.microsoft.com/office/powerpoint/2010/main" val="17788515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userDrawn="1"/>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2" y="841790"/>
            <a:ext cx="10531483" cy="807720"/>
          </a:xfrm>
        </p:spPr>
        <p:txBody>
          <a:bodyPr anchor="b">
            <a:normAutofit/>
          </a:bodyPr>
          <a:lstStyle>
            <a:lvl1pPr marL="0" indent="0">
              <a:spcBef>
                <a:spcPts val="0"/>
              </a:spcBef>
              <a:buNone/>
              <a:defRPr sz="24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p:cNvSpPr>
            <a:spLocks noGrp="1"/>
          </p:cNvSpPr>
          <p:nvPr>
            <p:ph sz="half" idx="2"/>
          </p:nvPr>
        </p:nvSpPr>
        <p:spPr>
          <a:xfrm>
            <a:off x="816703" y="1749140"/>
            <a:ext cx="10531482"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6674285"/>
      </p:ext>
    </p:extLst>
  </p:cSld>
  <p:clrMapOvr>
    <a:masterClrMapping/>
  </p:clrMapOvr>
  <p:extLst>
    <p:ext uri="{DCECCB84-F9BA-43D5-87BE-67443E8EF086}">
      <p15:sldGuideLst xmlns:p15="http://schemas.microsoft.com/office/powerpoint/2012/main" xmlns=""/>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8739764"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title"/>
          </p:nvPr>
        </p:nvSpPr>
        <p:spPr>
          <a:xfrm>
            <a:off x="8987818" y="1123836"/>
            <a:ext cx="2947482" cy="4601183"/>
          </a:xfrm>
        </p:spPr>
        <p:txBody>
          <a:bodyPr/>
          <a:lstStyle/>
          <a:p>
            <a:r>
              <a:rPr lang="en-US"/>
              <a:t>Click to edit Master title style</a:t>
            </a:r>
            <a:endParaRPr lang="en-US" dirty="0"/>
          </a:p>
        </p:txBody>
      </p:sp>
      <p:sp>
        <p:nvSpPr>
          <p:cNvPr id="14" name="Content Placeholder 2"/>
          <p:cNvSpPr>
            <a:spLocks noGrp="1"/>
          </p:cNvSpPr>
          <p:nvPr>
            <p:ph idx="1"/>
          </p:nvPr>
        </p:nvSpPr>
        <p:spPr>
          <a:xfrm>
            <a:off x="904306" y="864107"/>
            <a:ext cx="7315200" cy="5120640"/>
          </a:xfrm>
        </p:spPr>
        <p:txBody>
          <a:bodyPr/>
          <a:lstStyle>
            <a:lvl1pPr marL="0" indent="0">
              <a:buNone/>
              <a:defRPr/>
            </a:lvl1pPr>
            <a:lvl2pPr>
              <a:buClr>
                <a:schemeClr val="bg2">
                  <a:lumMod val="25000"/>
                </a:schemeClr>
              </a:buClr>
              <a:defRPr/>
            </a:lvl2pPr>
            <a:lvl3pPr marL="1143000" indent="-182880">
              <a:buClr>
                <a:schemeClr val="bg2">
                  <a:lumMod val="25000"/>
                </a:schemeClr>
              </a:buClr>
              <a:buFont typeface="Courier New" panose="02070309020205020404" pitchFamily="49" charset="0"/>
              <a:buChar char="o"/>
              <a:defRPr/>
            </a:lvl3pPr>
            <a:lvl4pPr marL="1600200" indent="-182880">
              <a:buClr>
                <a:schemeClr val="bg2">
                  <a:lumMod val="25000"/>
                </a:schemeClr>
              </a:buClr>
              <a:buFont typeface="Wingdings" panose="05000000000000000000" pitchFamily="2" charset="2"/>
              <a:buChar char="§"/>
              <a:defRPr/>
            </a:lvl4pPr>
            <a:lvl5pPr>
              <a:buClr>
                <a:schemeClr val="bg2">
                  <a:lumMod val="25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5911412"/>
      </p:ext>
    </p:extLst>
  </p:cSld>
  <p:clrMapOvr>
    <a:masterClrMapping/>
  </p:clrMapOvr>
  <p:extLst>
    <p:ext uri="{DCECCB84-F9BA-43D5-87BE-67443E8EF086}">
      <p15:sldGuideLst xmlns:p15="http://schemas.microsoft.com/office/powerpoint/2012/main" xmlns=""/>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3_Title Slide">
    <p:spTree>
      <p:nvGrpSpPr>
        <p:cNvPr id="1" name=""/>
        <p:cNvGrpSpPr/>
        <p:nvPr/>
      </p:nvGrpSpPr>
      <p:grpSpPr>
        <a:xfrm>
          <a:off x="0" y="0"/>
          <a:ext cx="0" cy="0"/>
          <a:chOff x="0" y="0"/>
          <a:chExt cx="0" cy="0"/>
        </a:xfrm>
      </p:grpSpPr>
      <p:sp>
        <p:nvSpPr>
          <p:cNvPr id="7" name="Rectangle 6"/>
          <p:cNvSpPr/>
          <p:nvPr/>
        </p:nvSpPr>
        <p:spPr>
          <a:xfrm>
            <a:off x="9474201" y="1684866"/>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8739764"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title"/>
          </p:nvPr>
        </p:nvSpPr>
        <p:spPr>
          <a:xfrm>
            <a:off x="8987818" y="1123836"/>
            <a:ext cx="2947482" cy="4601183"/>
          </a:xfrm>
        </p:spPr>
        <p:txBody>
          <a:bodyPr/>
          <a:lstStyle/>
          <a:p>
            <a:r>
              <a:rPr lang="en-US"/>
              <a:t>Click to edit Master title style</a:t>
            </a:r>
            <a:endParaRPr lang="en-US" dirty="0"/>
          </a:p>
        </p:txBody>
      </p:sp>
      <p:sp>
        <p:nvSpPr>
          <p:cNvPr id="3" name="Picture Placeholder 2"/>
          <p:cNvSpPr>
            <a:spLocks noGrp="1"/>
          </p:cNvSpPr>
          <p:nvPr>
            <p:ph type="pic" sz="quarter" idx="13"/>
          </p:nvPr>
        </p:nvSpPr>
        <p:spPr>
          <a:xfrm>
            <a:off x="632104" y="844739"/>
            <a:ext cx="7859606" cy="5159375"/>
          </a:xfrm>
        </p:spPr>
        <p:txBody>
          <a:bodyPr/>
          <a:lstStyle/>
          <a:p>
            <a:endParaRPr lang="en-US"/>
          </a:p>
        </p:txBody>
      </p:sp>
    </p:spTree>
    <p:extLst>
      <p:ext uri="{BB962C8B-B14F-4D97-AF65-F5344CB8AC3E}">
        <p14:creationId xmlns:p14="http://schemas.microsoft.com/office/powerpoint/2010/main" val="849161987"/>
      </p:ext>
    </p:extLst>
  </p:cSld>
  <p:clrMapOvr>
    <a:masterClrMapping/>
  </p:clrMapOvr>
  <p:extLst>
    <p:ext uri="{DCECCB84-F9BA-43D5-87BE-67443E8EF086}">
      <p15:sldGuideLst xmlns:p15="http://schemas.microsoft.com/office/powerpoint/2012/main" xmlns=""/>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4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8739764"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 Placeholder 2"/>
          <p:cNvSpPr>
            <a:spLocks noGrp="1"/>
          </p:cNvSpPr>
          <p:nvPr>
            <p:ph type="body" idx="1"/>
          </p:nvPr>
        </p:nvSpPr>
        <p:spPr>
          <a:xfrm>
            <a:off x="788081" y="975460"/>
            <a:ext cx="7547650" cy="807720"/>
          </a:xfrm>
        </p:spPr>
        <p:txBody>
          <a:bodyPr anchor="b">
            <a:normAutofit/>
          </a:bodyPr>
          <a:lstStyle>
            <a:lvl1pPr marL="0" indent="0">
              <a:spcBef>
                <a:spcPts val="0"/>
              </a:spcBef>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788081" y="1882810"/>
            <a:ext cx="7547650"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p:cNvSpPr>
            <a:spLocks noGrp="1"/>
          </p:cNvSpPr>
          <p:nvPr>
            <p:ph type="title"/>
          </p:nvPr>
        </p:nvSpPr>
        <p:spPr>
          <a:xfrm>
            <a:off x="9048974"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14" name="Text Placeholder 3"/>
          <p:cNvSpPr>
            <a:spLocks noGrp="1"/>
          </p:cNvSpPr>
          <p:nvPr>
            <p:ph type="body" sz="half" idx="13"/>
          </p:nvPr>
        </p:nvSpPr>
        <p:spPr>
          <a:xfrm>
            <a:off x="9048974" y="3494176"/>
            <a:ext cx="2834640" cy="2321990"/>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317440175"/>
      </p:ext>
    </p:extLst>
  </p:cSld>
  <p:clrMapOvr>
    <a:masterClrMapping/>
  </p:clrMapOvr>
  <p:extLst>
    <p:ext uri="{DCECCB84-F9BA-43D5-87BE-67443E8EF086}">
      <p15:sldGuideLst xmlns:p15="http://schemas.microsoft.com/office/powerpoint/2012/main" xmlns=""/>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srgbClr val="FFFFFF"/>
              </a:solidFill>
            </a:endParaRPr>
          </a:p>
        </p:txBody>
      </p:sp>
      <p:sp>
        <p:nvSpPr>
          <p:cNvPr id="9" name="Title 8"/>
          <p:cNvSpPr>
            <a:spLocks noGrp="1"/>
          </p:cNvSpPr>
          <p:nvPr>
            <p:ph type="ctrTitle"/>
          </p:nvPr>
        </p:nvSpPr>
        <p:spPr>
          <a:xfrm>
            <a:off x="914400" y="175262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grpSp>
        <p:nvGrpSpPr>
          <p:cNvPr id="2" name="Group 1"/>
          <p:cNvGrpSpPr/>
          <p:nvPr/>
        </p:nvGrpSpPr>
        <p:grpSpPr>
          <a:xfrm>
            <a:off x="-5018"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a:defRPr/>
              </a:pPr>
              <a:endParaRPr lang="en-US" dirty="0">
                <a:solidFill>
                  <a:srgbClr val="000000"/>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a:defRPr/>
              </a:pPr>
              <a:endParaRPr lang="en-US" dirty="0">
                <a:solidFill>
                  <a:srgbClr val="000000"/>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defRPr/>
              </a:pPr>
              <a:endParaRPr lang="en-US" dirty="0">
                <a:solidFill>
                  <a:srgbClr val="FFFFFF"/>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lstStyle>
          <a:p>
            <a:pPr>
              <a:defRPr/>
            </a:pPr>
            <a:fld id="{22F52CC1-B343-2F4E-9CD2-8CABD3E25562}" type="datetime1">
              <a:rPr lang="en-US" smtClean="0"/>
              <a:pPr>
                <a:defRPr/>
              </a:pPr>
              <a:t>3/8/2023</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lstStyle>
          <a:p>
            <a:pPr>
              <a:defRPr/>
            </a:pPr>
            <a:endParaRPr lang="en-US" dirty="0">
              <a:solidFill>
                <a:srgbClr val="7E97AD">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lstStyle>
          <a:p>
            <a:pPr>
              <a:defRPr/>
            </a:pPr>
            <a:fld id="{EA67020A-C30A-4E12-B4FD-F875C9E84854}" type="slidenum">
              <a:rPr lang="en-US" smtClean="0"/>
              <a:pPr>
                <a:defRPr/>
              </a:pPr>
              <a:t>‹#›</a:t>
            </a:fld>
            <a:endParaRPr lang="en-US" dirty="0"/>
          </a:p>
        </p:txBody>
      </p:sp>
    </p:spTree>
    <p:extLst>
      <p:ext uri="{BB962C8B-B14F-4D97-AF65-F5344CB8AC3E}">
        <p14:creationId xmlns:p14="http://schemas.microsoft.com/office/powerpoint/2010/main" val="26965262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8A53EFA7-5A2A-644B-90A2-C01BE7F217DF}" type="datetime1">
              <a:rPr lang="en-US" smtClean="0">
                <a:solidFill>
                  <a:srgbClr val="000000"/>
                </a:solidFill>
              </a:rPr>
              <a:pPr>
                <a:defRPr/>
              </a:pPr>
              <a:t>3/8/2023</a:t>
            </a:fld>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EA67020A-C30A-4E12-B4FD-F875C9E84854}" type="slidenum">
              <a:rPr lang="en-US" smtClean="0">
                <a:solidFill>
                  <a:srgbClr val="000000"/>
                </a:solidFill>
              </a:rPr>
              <a:pPr>
                <a:defRPr/>
              </a:pPr>
              <a:t>‹#›</a:t>
            </a:fld>
            <a:endParaRPr lang="en-US" dirty="0">
              <a:solidFill>
                <a:srgbClr val="000000"/>
              </a:solidFill>
            </a:endParaRPr>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1915992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fld id="{76699BEB-5EB4-0A4B-9A3B-7F416B00F758}" type="datetime1">
              <a:rPr lang="en-US" smtClean="0">
                <a:solidFill>
                  <a:srgbClr val="FFFFFF"/>
                </a:solidFill>
              </a:rPr>
              <a:pPr>
                <a:defRPr/>
              </a:pPr>
              <a:t>3/8/2023</a:t>
            </a:fld>
            <a:endParaRPr lang="en-US" dirty="0">
              <a:solidFill>
                <a:srgbClr val="FFFFFF"/>
              </a:solidFill>
            </a:endParaRPr>
          </a:p>
        </p:txBody>
      </p:sp>
      <p:sp>
        <p:nvSpPr>
          <p:cNvPr id="5" name="Footer Placeholder 4"/>
          <p:cNvSpPr>
            <a:spLocks noGrp="1"/>
          </p:cNvSpPr>
          <p:nvPr>
            <p:ph type="ftr" sz="quarter" idx="11"/>
          </p:nvPr>
        </p:nvSpPr>
        <p:spPr/>
        <p:txBody>
          <a:bodyPr/>
          <a:lstStyle/>
          <a:p>
            <a:pPr>
              <a:defRPr/>
            </a:pPr>
            <a:endParaRPr lang="en-US" dirty="0">
              <a:solidFill>
                <a:srgbClr val="FFFFFF"/>
              </a:solidFill>
            </a:endParaRPr>
          </a:p>
        </p:txBody>
      </p:sp>
      <p:sp>
        <p:nvSpPr>
          <p:cNvPr id="6" name="Slide Number Placeholder 5"/>
          <p:cNvSpPr>
            <a:spLocks noGrp="1"/>
          </p:cNvSpPr>
          <p:nvPr>
            <p:ph type="sldNum" sz="quarter" idx="12"/>
          </p:nvPr>
        </p:nvSpPr>
        <p:spPr/>
        <p:txBody>
          <a:bodyPr/>
          <a:lstStyle/>
          <a:p>
            <a:pPr>
              <a:defRPr/>
            </a:pPr>
            <a:fld id="{EA67020A-C30A-4E12-B4FD-F875C9E84854}" type="slidenum">
              <a:rPr lang="en-US" smtClean="0">
                <a:solidFill>
                  <a:srgbClr val="FFFFFF"/>
                </a:solidFill>
              </a:rPr>
              <a:pPr>
                <a:defRPr/>
              </a:pPr>
              <a:t>‹#›</a:t>
            </a:fld>
            <a:endParaRPr lang="en-US" dirty="0">
              <a:solidFill>
                <a:srgbClr val="FFFFFF"/>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solidFill>
                <a:srgbClr val="FFFFFF"/>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solidFill>
                <a:srgbClr val="FFFFFF"/>
              </a:solidFill>
            </a:endParaRPr>
          </a:p>
        </p:txBody>
      </p:sp>
    </p:spTree>
    <p:extLst>
      <p:ext uri="{BB962C8B-B14F-4D97-AF65-F5344CB8AC3E}">
        <p14:creationId xmlns:p14="http://schemas.microsoft.com/office/powerpoint/2010/main" val="149690404"/>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36"/>
            <a:ext cx="53848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36"/>
            <a:ext cx="53848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B01A03B1-F09B-054D-9ACA-AEB351BA7D1B}" type="datetime1">
              <a:rPr lang="en-US" smtClean="0">
                <a:solidFill>
                  <a:srgbClr val="FFFFFF"/>
                </a:solidFill>
              </a:rPr>
              <a:pPr>
                <a:defRPr/>
              </a:pPr>
              <a:t>3/8/2023</a:t>
            </a:fld>
            <a:endParaRPr lang="en-US" dirty="0">
              <a:solidFill>
                <a:srgbClr val="FFFFFF"/>
              </a:solidFill>
            </a:endParaRPr>
          </a:p>
        </p:txBody>
      </p:sp>
      <p:sp>
        <p:nvSpPr>
          <p:cNvPr id="6" name="Footer Placeholder 5"/>
          <p:cNvSpPr>
            <a:spLocks noGrp="1"/>
          </p:cNvSpPr>
          <p:nvPr>
            <p:ph type="ftr" sz="quarter" idx="11"/>
          </p:nvPr>
        </p:nvSpPr>
        <p:spPr/>
        <p:txBody>
          <a:bodyPr/>
          <a:lstStyle/>
          <a:p>
            <a:pPr>
              <a:defRPr/>
            </a:pPr>
            <a:endParaRPr lang="en-US" dirty="0">
              <a:solidFill>
                <a:srgbClr val="FFFFFF"/>
              </a:solidFill>
            </a:endParaRPr>
          </a:p>
        </p:txBody>
      </p:sp>
      <p:sp>
        <p:nvSpPr>
          <p:cNvPr id="7" name="Slide Number Placeholder 6"/>
          <p:cNvSpPr>
            <a:spLocks noGrp="1"/>
          </p:cNvSpPr>
          <p:nvPr>
            <p:ph type="sldNum" sz="quarter" idx="12"/>
          </p:nvPr>
        </p:nvSpPr>
        <p:spPr/>
        <p:txBody>
          <a:bodyPr/>
          <a:lstStyle/>
          <a:p>
            <a:pPr>
              <a:defRPr/>
            </a:pPr>
            <a:fld id="{EA67020A-C30A-4E12-B4FD-F875C9E84854}" type="slidenum">
              <a:rPr lang="en-US" smtClean="0">
                <a:solidFill>
                  <a:srgbClr val="FFFFFF"/>
                </a:solidFill>
              </a:rPr>
              <a:pPr>
                <a:defRPr/>
              </a:pPr>
              <a:t>‹#›</a:t>
            </a:fld>
            <a:endParaRPr lang="en-US" dirty="0">
              <a:solidFill>
                <a:srgbClr val="FFFFFF"/>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401360245"/>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82"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31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81" y="144431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fld id="{3E308F39-9A45-914B-BBD4-CC02D98EBFBF}" type="datetime1">
              <a:rPr lang="en-US" smtClean="0">
                <a:solidFill>
                  <a:srgbClr val="000000"/>
                </a:solidFill>
              </a:rPr>
              <a:pPr>
                <a:defRPr/>
              </a:pPr>
              <a:t>3/8/2023</a:t>
            </a:fld>
            <a:endParaRPr lang="en-US" dirty="0">
              <a:solidFill>
                <a:srgbClr val="000000"/>
              </a:solidFill>
            </a:endParaRPr>
          </a:p>
        </p:txBody>
      </p:sp>
      <p:sp>
        <p:nvSpPr>
          <p:cNvPr id="8" name="Footer Placeholder 7"/>
          <p:cNvSpPr>
            <a:spLocks noGrp="1"/>
          </p:cNvSpPr>
          <p:nvPr>
            <p:ph type="ftr" sz="quarter" idx="11"/>
          </p:nvPr>
        </p:nvSpPr>
        <p:spPr/>
        <p:txBody>
          <a:bodyPr/>
          <a:lstStyle/>
          <a:p>
            <a:pPr>
              <a:defRPr/>
            </a:pPr>
            <a:endParaRPr lang="en-US" dirty="0">
              <a:solidFill>
                <a:srgbClr val="000000"/>
              </a:solidFill>
            </a:endParaRPr>
          </a:p>
        </p:txBody>
      </p:sp>
      <p:sp>
        <p:nvSpPr>
          <p:cNvPr id="9" name="Slide Number Placeholder 8"/>
          <p:cNvSpPr>
            <a:spLocks noGrp="1"/>
          </p:cNvSpPr>
          <p:nvPr>
            <p:ph type="sldNum" sz="quarter" idx="12"/>
          </p:nvPr>
        </p:nvSpPr>
        <p:spPr/>
        <p:txBody>
          <a:bodyPr/>
          <a:lstStyle/>
          <a:p>
            <a:pPr>
              <a:defRPr/>
            </a:pPr>
            <a:fld id="{EA67020A-C30A-4E12-B4FD-F875C9E8485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75451834"/>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2767AA65-E685-3D4C-9BD6-54389EC65522}" type="datetime1">
              <a:rPr lang="en-US" smtClean="0">
                <a:solidFill>
                  <a:srgbClr val="FFFFFF"/>
                </a:solidFill>
              </a:rPr>
              <a:pPr>
                <a:defRPr/>
              </a:pPr>
              <a:t>3/8/2023</a:t>
            </a:fld>
            <a:endParaRPr lang="en-US" dirty="0">
              <a:solidFill>
                <a:srgbClr val="FFFFFF"/>
              </a:solidFill>
            </a:endParaRPr>
          </a:p>
        </p:txBody>
      </p:sp>
      <p:sp>
        <p:nvSpPr>
          <p:cNvPr id="4" name="Footer Placeholder 3"/>
          <p:cNvSpPr>
            <a:spLocks noGrp="1"/>
          </p:cNvSpPr>
          <p:nvPr>
            <p:ph type="ftr" sz="quarter" idx="11"/>
          </p:nvPr>
        </p:nvSpPr>
        <p:spPr/>
        <p:txBody>
          <a:bodyPr/>
          <a:lstStyle/>
          <a:p>
            <a:pPr>
              <a:defRPr/>
            </a:pPr>
            <a:endParaRPr lang="en-US" dirty="0">
              <a:solidFill>
                <a:srgbClr val="FFFFFF"/>
              </a:solidFill>
            </a:endParaRPr>
          </a:p>
        </p:txBody>
      </p:sp>
      <p:sp>
        <p:nvSpPr>
          <p:cNvPr id="5" name="Slide Number Placeholder 4"/>
          <p:cNvSpPr>
            <a:spLocks noGrp="1"/>
          </p:cNvSpPr>
          <p:nvPr>
            <p:ph type="sldNum" sz="quarter" idx="12"/>
          </p:nvPr>
        </p:nvSpPr>
        <p:spPr/>
        <p:txBody>
          <a:bodyPr/>
          <a:lstStyle/>
          <a:p>
            <a:pPr>
              <a:defRPr/>
            </a:pPr>
            <a:fld id="{EA67020A-C30A-4E12-B4FD-F875C9E84854}" type="slidenum">
              <a:rPr lang="en-US" smtClean="0">
                <a:solidFill>
                  <a:srgbClr val="FFFFFF"/>
                </a:solidFill>
              </a:rPr>
              <a:pPr>
                <a:defRPr/>
              </a:pPr>
              <a:t>‹#›</a:t>
            </a:fld>
            <a:endParaRPr lang="en-US" dirty="0">
              <a:solidFill>
                <a:srgbClr val="FFFFFF"/>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585304980"/>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991468-41AE-F444-8BDD-A1ACD16031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657BC12-6702-3EAB-04E8-11839F4EFA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89EBA98-DFB6-204E-A2DC-9B2082556116}"/>
              </a:ext>
            </a:extLst>
          </p:cNvPr>
          <p:cNvSpPr>
            <a:spLocks noGrp="1"/>
          </p:cNvSpPr>
          <p:nvPr>
            <p:ph type="dt" sz="half" idx="10"/>
          </p:nvPr>
        </p:nvSpPr>
        <p:spPr/>
        <p:txBody>
          <a:bodyPr/>
          <a:lstStyle/>
          <a:p>
            <a:fld id="{21F62DC5-0B1D-41E7-9055-69156D2C55E3}" type="datetimeFigureOut">
              <a:rPr lang="en-US" smtClean="0"/>
              <a:t>3/8/2023</a:t>
            </a:fld>
            <a:endParaRPr lang="en-US"/>
          </a:p>
        </p:txBody>
      </p:sp>
      <p:sp>
        <p:nvSpPr>
          <p:cNvPr id="5" name="Footer Placeholder 4">
            <a:extLst>
              <a:ext uri="{FF2B5EF4-FFF2-40B4-BE49-F238E27FC236}">
                <a16:creationId xmlns:a16="http://schemas.microsoft.com/office/drawing/2014/main" xmlns="" id="{6DA8DB15-9BF4-0C82-ACD6-6836C96656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BA65469-ABBF-C088-2DF7-B4578154DFD6}"/>
              </a:ext>
            </a:extLst>
          </p:cNvPr>
          <p:cNvSpPr>
            <a:spLocks noGrp="1"/>
          </p:cNvSpPr>
          <p:nvPr>
            <p:ph type="sldNum" sz="quarter" idx="12"/>
          </p:nvPr>
        </p:nvSpPr>
        <p:spPr/>
        <p:txBody>
          <a:bodyPr/>
          <a:lstStyle/>
          <a:p>
            <a:fld id="{44BF50E7-F34E-4672-99D9-AB23F25BFC43}" type="slidenum">
              <a:rPr lang="en-US" smtClean="0"/>
              <a:t>‹#›</a:t>
            </a:fld>
            <a:endParaRPr lang="en-US"/>
          </a:p>
        </p:txBody>
      </p:sp>
    </p:spTree>
    <p:extLst>
      <p:ext uri="{BB962C8B-B14F-4D97-AF65-F5344CB8AC3E}">
        <p14:creationId xmlns:p14="http://schemas.microsoft.com/office/powerpoint/2010/main" val="32779860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3A70B06-AA03-F644-B58E-09D68D97DDA6}" type="datetime1">
              <a:rPr lang="en-US" smtClean="0">
                <a:solidFill>
                  <a:srgbClr val="000000"/>
                </a:solidFill>
              </a:rPr>
              <a:pPr>
                <a:defRPr/>
              </a:pPr>
              <a:t>3/8/2023</a:t>
            </a:fld>
            <a:endParaRPr lang="en-US" dirty="0">
              <a:solidFill>
                <a:srgbClr val="000000"/>
              </a:solidFill>
            </a:endParaRPr>
          </a:p>
        </p:txBody>
      </p:sp>
      <p:sp>
        <p:nvSpPr>
          <p:cNvPr id="3" name="Footer Placeholder 2"/>
          <p:cNvSpPr>
            <a:spLocks noGrp="1"/>
          </p:cNvSpPr>
          <p:nvPr>
            <p:ph type="ftr" sz="quarter" idx="11"/>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2"/>
          </p:nvPr>
        </p:nvSpPr>
        <p:spPr/>
        <p:txBody>
          <a:bodyPr/>
          <a:lstStyle/>
          <a:p>
            <a:pPr>
              <a:defRPr/>
            </a:pPr>
            <a:fld id="{EA67020A-C30A-4E12-B4FD-F875C9E8485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772246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pPr>
              <a:defRPr/>
            </a:pPr>
            <a:fld id="{C7A24A29-F222-2E41-8393-1FA458CEE248}" type="datetime1">
              <a:rPr lang="en-US" smtClean="0">
                <a:solidFill>
                  <a:srgbClr val="000000"/>
                </a:solidFill>
              </a:rPr>
              <a:pPr>
                <a:defRPr/>
              </a:pPr>
              <a:t>3/8/2023</a:t>
            </a:fld>
            <a:endParaRPr lang="en-US" dirty="0">
              <a:solidFill>
                <a:srgbClr val="000000"/>
              </a:solidFill>
            </a:endParaRPr>
          </a:p>
        </p:txBody>
      </p:sp>
      <p:sp>
        <p:nvSpPr>
          <p:cNvPr id="6" name="Footer Placeholder 5"/>
          <p:cNvSpPr>
            <a:spLocks noGrp="1"/>
          </p:cNvSpPr>
          <p:nvPr>
            <p:ph type="ftr" sz="quarter" idx="11"/>
          </p:nvPr>
        </p:nvSpPr>
        <p:spPr/>
        <p:txBody>
          <a:bodyPr/>
          <a:lstStyle/>
          <a:p>
            <a:pPr>
              <a:defRPr/>
            </a:pPr>
            <a:endParaRPr lang="en-US" dirty="0">
              <a:solidFill>
                <a:srgbClr val="000000"/>
              </a:solidFill>
            </a:endParaRPr>
          </a:p>
        </p:txBody>
      </p:sp>
      <p:sp>
        <p:nvSpPr>
          <p:cNvPr id="7" name="Slide Number Placeholder 6"/>
          <p:cNvSpPr>
            <a:spLocks noGrp="1"/>
          </p:cNvSpPr>
          <p:nvPr>
            <p:ph type="sldNum" sz="quarter" idx="12"/>
          </p:nvPr>
        </p:nvSpPr>
        <p:spPr/>
        <p:txBody>
          <a:bodyPr/>
          <a:lstStyle/>
          <a:p>
            <a:pPr>
              <a:defRPr/>
            </a:pPr>
            <a:fld id="{EA67020A-C30A-4E12-B4FD-F875C9E8485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89169273"/>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lstStyle>
          <a:p>
            <a:r>
              <a:rPr kumimoji="0" lang="en-US" dirty="0"/>
              <a:t>Click icon to add picture</a:t>
            </a:r>
          </a:p>
        </p:txBody>
      </p:sp>
      <p:sp>
        <p:nvSpPr>
          <p:cNvPr id="5" name="Date Placeholder 4"/>
          <p:cNvSpPr>
            <a:spLocks noGrp="1"/>
          </p:cNvSpPr>
          <p:nvPr>
            <p:ph type="dt" sz="half" idx="10"/>
          </p:nvPr>
        </p:nvSpPr>
        <p:spPr/>
        <p:txBody>
          <a:bodyPr/>
          <a:lstStyle>
            <a:lvl1pPr>
              <a:defRPr>
                <a:solidFill>
                  <a:schemeClr val="tx1"/>
                </a:solidFill>
              </a:defRPr>
            </a:lvl1pPr>
          </a:lstStyle>
          <a:p>
            <a:pPr>
              <a:defRPr/>
            </a:pPr>
            <a:fld id="{B6DC161B-794A-4542-A838-14932A645D5F}" type="datetime1">
              <a:rPr lang="en-US" smtClean="0">
                <a:solidFill>
                  <a:srgbClr val="FFFFFF"/>
                </a:solidFill>
              </a:rPr>
              <a:pPr>
                <a:defRPr/>
              </a:pPr>
              <a:t>3/8/2023</a:t>
            </a:fld>
            <a:endParaRPr lang="en-US" dirty="0">
              <a:solidFill>
                <a:srgbClr val="FFFFFF"/>
              </a:solidFill>
            </a:endParaRPr>
          </a:p>
        </p:txBody>
      </p:sp>
      <p:sp>
        <p:nvSpPr>
          <p:cNvPr id="6" name="Footer Placeholder 5"/>
          <p:cNvSpPr>
            <a:spLocks noGrp="1"/>
          </p:cNvSpPr>
          <p:nvPr>
            <p:ph type="ftr" sz="quarter" idx="11"/>
          </p:nvPr>
        </p:nvSpPr>
        <p:spPr>
          <a:xfrm>
            <a:off x="5840110" y="6407965"/>
            <a:ext cx="3134241" cy="365125"/>
          </a:xfrm>
        </p:spPr>
        <p:txBody>
          <a:bodyPr/>
          <a:lstStyle>
            <a:lvl1pPr>
              <a:defRPr>
                <a:solidFill>
                  <a:schemeClr val="tx1"/>
                </a:solidFill>
              </a:defRPr>
            </a:lvl1pPr>
          </a:lstStyle>
          <a:p>
            <a:pPr>
              <a:defRPr/>
            </a:pPr>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pPr>
              <a:defRPr/>
            </a:pPr>
            <a:fld id="{EA67020A-C30A-4E12-B4FD-F875C9E84854}" type="slidenum">
              <a:rPr lang="en-US" smtClean="0">
                <a:solidFill>
                  <a:srgbClr val="FFFFFF"/>
                </a:solidFill>
              </a:rPr>
              <a:pPr>
                <a:defRPr/>
              </a:pPr>
              <a:t>‹#›</a:t>
            </a:fld>
            <a:endParaRPr lang="en-US" dirty="0">
              <a:solidFill>
                <a:srgbClr val="FFFFFF"/>
              </a:solidFill>
            </a:endParaRPr>
          </a:p>
        </p:txBody>
      </p:sp>
      <p:sp>
        <p:nvSpPr>
          <p:cNvPr id="2" name="Title 1"/>
          <p:cNvSpPr>
            <a:spLocks noGrp="1"/>
          </p:cNvSpPr>
          <p:nvPr>
            <p:ph type="title"/>
          </p:nvPr>
        </p:nvSpPr>
        <p:spPr>
          <a:xfrm>
            <a:off x="304801"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a:defRPr/>
            </a:pPr>
            <a:endParaRPr lang="en-US" dirty="0">
              <a:solidFill>
                <a:srgbClr val="FFFFFF"/>
              </a:solidFill>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a:defRPr/>
            </a:pPr>
            <a:endParaRPr lang="en-US" dirty="0">
              <a:solidFill>
                <a:srgbClr val="FFFFFF"/>
              </a:solidFill>
            </a:endParaRPr>
          </a:p>
        </p:txBody>
      </p:sp>
      <p:sp>
        <p:nvSpPr>
          <p:cNvPr id="10" name="Right Triangle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defRPr/>
            </a:pPr>
            <a:endParaRPr lang="en-US" dirty="0">
              <a:solidFill>
                <a:srgbClr val="FFFFFF"/>
              </a:solidFill>
            </a:endParaRPr>
          </a:p>
        </p:txBody>
      </p:sp>
      <p:cxnSp>
        <p:nvCxnSpPr>
          <p:cNvPr id="11" name="Straight Connector 10"/>
          <p:cNvCxnSpPr/>
          <p:nvPr/>
        </p:nvCxnSpPr>
        <p:spPr>
          <a:xfrm>
            <a:off x="-12316" y="578775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solidFill>
                <a:srgbClr val="FFFFFF"/>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solidFill>
                <a:srgbClr val="FFFFFF"/>
              </a:solidFill>
            </a:endParaRPr>
          </a:p>
        </p:txBody>
      </p:sp>
    </p:spTree>
    <p:extLst>
      <p:ext uri="{BB962C8B-B14F-4D97-AF65-F5344CB8AC3E}">
        <p14:creationId xmlns:p14="http://schemas.microsoft.com/office/powerpoint/2010/main" val="1869069186"/>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3"/>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0392AA03-F4FD-3741-B4F7-48B0CD04C0B3}" type="datetime1">
              <a:rPr lang="en-US" smtClean="0">
                <a:solidFill>
                  <a:srgbClr val="000000"/>
                </a:solidFill>
              </a:rPr>
              <a:pPr>
                <a:defRPr/>
              </a:pPr>
              <a:t>3/8/2023</a:t>
            </a:fld>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EA67020A-C30A-4E12-B4FD-F875C9E8485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84085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6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81032DA5-63F8-724C-9BD3-9BABE45E7A50}" type="datetime1">
              <a:rPr lang="en-US" smtClean="0">
                <a:solidFill>
                  <a:srgbClr val="000000"/>
                </a:solidFill>
              </a:rPr>
              <a:pPr>
                <a:defRPr/>
              </a:pPr>
              <a:t>3/8/2023</a:t>
            </a:fld>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EA67020A-C30A-4E12-B4FD-F875C9E8485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354923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701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683E511-A466-4409-3ADC-DBB25811C0B0}"/>
              </a:ext>
            </a:extLst>
          </p:cNvPr>
          <p:cNvSpPr>
            <a:spLocks noGrp="1"/>
          </p:cNvSpPr>
          <p:nvPr>
            <p:ph type="dt" sz="half" idx="10"/>
          </p:nvPr>
        </p:nvSpPr>
        <p:spPr/>
        <p:txBody>
          <a:bodyPr/>
          <a:lstStyle/>
          <a:p>
            <a:fld id="{21F62DC5-0B1D-41E7-9055-69156D2C55E3}" type="datetimeFigureOut">
              <a:rPr lang="en-US" smtClean="0"/>
              <a:t>3/8/2023</a:t>
            </a:fld>
            <a:endParaRPr lang="en-US"/>
          </a:p>
        </p:txBody>
      </p:sp>
      <p:sp>
        <p:nvSpPr>
          <p:cNvPr id="3" name="Footer Placeholder 2">
            <a:extLst>
              <a:ext uri="{FF2B5EF4-FFF2-40B4-BE49-F238E27FC236}">
                <a16:creationId xmlns:a16="http://schemas.microsoft.com/office/drawing/2014/main" xmlns="" id="{906E80DD-D5CD-61A8-DB27-3F61074EC6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31C72B4-DCB4-3FDA-17F1-613E2FE50D72}"/>
              </a:ext>
            </a:extLst>
          </p:cNvPr>
          <p:cNvSpPr>
            <a:spLocks noGrp="1"/>
          </p:cNvSpPr>
          <p:nvPr>
            <p:ph type="sldNum" sz="quarter" idx="12"/>
          </p:nvPr>
        </p:nvSpPr>
        <p:spPr/>
        <p:txBody>
          <a:bodyPr/>
          <a:lstStyle/>
          <a:p>
            <a:fld id="{44BF50E7-F34E-4672-99D9-AB23F25BFC43}" type="slidenum">
              <a:rPr lang="en-US" smtClean="0"/>
              <a:t>‹#›</a:t>
            </a:fld>
            <a:endParaRPr lang="en-US"/>
          </a:p>
        </p:txBody>
      </p:sp>
    </p:spTree>
    <p:extLst>
      <p:ext uri="{BB962C8B-B14F-4D97-AF65-F5344CB8AC3E}">
        <p14:creationId xmlns:p14="http://schemas.microsoft.com/office/powerpoint/2010/main" val="114702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1"/>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2001"/>
            <a:ext cx="2925318" cy="5334001"/>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898"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6" y="4670246"/>
            <a:ext cx="7315200" cy="914400"/>
          </a:xfrm>
        </p:spPr>
        <p:txBody>
          <a:bodyPr anchor="t">
            <a:normAutofit/>
          </a:bodyPr>
          <a:lstStyle>
            <a:lvl1pPr marL="0" indent="0" algn="l">
              <a:buNone/>
              <a:defRPr sz="2199" cap="none" spc="0" baseline="0">
                <a:solidFill>
                  <a:srgbClr val="FFFFFF"/>
                </a:solidFill>
              </a:defRPr>
            </a:lvl1pPr>
            <a:lvl2pPr marL="457063" indent="0" algn="ctr">
              <a:buNone/>
              <a:defRPr sz="2199"/>
            </a:lvl2pPr>
            <a:lvl3pPr marL="914126" indent="0" algn="ctr">
              <a:buNone/>
              <a:defRPr sz="21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en-US"/>
              <a:t>Click to edit Master subtitle style</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2919" y="6356350"/>
            <a:ext cx="1104001" cy="285536"/>
          </a:xfrm>
          <a:prstGeom prst="rect">
            <a:avLst/>
          </a:prstGeom>
        </p:spPr>
      </p:pic>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1" cy="285536"/>
          </a:xfrm>
          <a:prstGeom prst="rect">
            <a:avLst/>
          </a:prstGeom>
        </p:spPr>
      </p:pic>
    </p:spTree>
    <p:extLst>
      <p:ext uri="{BB962C8B-B14F-4D97-AF65-F5344CB8AC3E}">
        <p14:creationId xmlns:p14="http://schemas.microsoft.com/office/powerpoint/2010/main" val="2871786476"/>
      </p:ext>
    </p:extLst>
  </p:cSld>
  <p:clrMapOvr>
    <a:masterClrMapping/>
  </p:clrMapOvr>
  <p:extLst>
    <p:ext uri="{DCECCB84-F9BA-43D5-87BE-67443E8EF086}">
      <p15:sldGuideLst xmlns:p15="http://schemas.microsoft.com/office/powerpoint/2012/main" xmlns=""/>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image" Target="../media/image3.jpeg"/><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4.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image" Target="../media/image8.jpeg"/><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8898467"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8898467"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 name="Google Shape;12;p1"/>
          <p:cNvPicPr preferRelativeResize="0"/>
          <p:nvPr/>
        </p:nvPicPr>
        <p:blipFill rotWithShape="1">
          <a:blip r:embed="rId10">
            <a:alphaModFix/>
          </a:blip>
          <a:srcRect/>
          <a:stretch/>
        </p:blipFill>
        <p:spPr>
          <a:xfrm>
            <a:off x="7324660" y="0"/>
            <a:ext cx="5179882" cy="6858000"/>
          </a:xfrm>
          <a:prstGeom prst="rect">
            <a:avLst/>
          </a:prstGeom>
          <a:noFill/>
          <a:ln>
            <a:noFill/>
          </a:ln>
        </p:spPr>
      </p:pic>
      <p:pic>
        <p:nvPicPr>
          <p:cNvPr id="13" name="Google Shape;13;p1"/>
          <p:cNvPicPr preferRelativeResize="0"/>
          <p:nvPr/>
        </p:nvPicPr>
        <p:blipFill rotWithShape="1">
          <a:blip r:embed="rId11">
            <a:alphaModFix/>
          </a:blip>
          <a:srcRect/>
          <a:stretch/>
        </p:blipFill>
        <p:spPr>
          <a:xfrm>
            <a:off x="756138" y="5584031"/>
            <a:ext cx="2602265" cy="1116013"/>
          </a:xfrm>
          <a:prstGeom prst="rect">
            <a:avLst/>
          </a:prstGeom>
          <a:noFill/>
          <a:ln>
            <a:noFill/>
          </a:ln>
        </p:spPr>
      </p:pic>
      <p:sp>
        <p:nvSpPr>
          <p:cNvPr id="14" name="Google Shape;14;p1"/>
          <p:cNvSpPr txBox="1">
            <a:spLocks noGrp="1"/>
          </p:cNvSpPr>
          <p:nvPr>
            <p:ph type="ftr" idx="11"/>
          </p:nvPr>
        </p:nvSpPr>
        <p:spPr>
          <a:xfrm>
            <a:off x="3358403" y="6334919"/>
            <a:ext cx="45339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1" i="0" u="none" strike="noStrike" cap="none">
                <a:solidFill>
                  <a:schemeClr val="accent1"/>
                </a:solidFill>
                <a:latin typeface="Arial Black"/>
                <a:ea typeface="Arial Black"/>
                <a:cs typeface="Arial Black"/>
                <a:sym typeface="Arial Black"/>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5" r:id="rId3"/>
    <p:sldLayoutId id="2147483656" r:id="rId4"/>
    <p:sldLayoutId id="2147483657" r:id="rId5"/>
    <p:sldLayoutId id="2147483890" r:id="rId6"/>
    <p:sldLayoutId id="2147483904" r:id="rId7"/>
    <p:sldLayoutId id="214748390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9"/>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0634135" y="6356352"/>
            <a:ext cx="1530927" cy="365125"/>
          </a:xfrm>
          <a:prstGeom prst="rect">
            <a:avLst/>
          </a:prstGeom>
        </p:spPr>
        <p:txBody>
          <a:bodyPr vert="horz" lIns="91440" tIns="45720" rIns="91440" bIns="45720" rtlCol="0" anchor="ctr"/>
          <a:lstStyle>
            <a:lvl1pPr algn="r">
              <a:defRPr sz="1200" b="0">
                <a:solidFill>
                  <a:srgbClr val="042E60"/>
                </a:solidFill>
              </a:defRPr>
            </a:lvl1pPr>
          </a:lstStyle>
          <a:p>
            <a:fld id="{D57F1E4F-1CFF-5643-939E-217C01CDF565}" type="slidenum">
              <a:rPr lang="en-US" smtClean="0"/>
              <a:pPr/>
              <a:t>‹#›</a:t>
            </a:fld>
            <a:endParaRPr lang="en-US"/>
          </a:p>
        </p:txBody>
      </p:sp>
      <p:pic>
        <p:nvPicPr>
          <p:cNvPr id="4" name="Picture 3"/>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2919" y="6322577"/>
            <a:ext cx="1446788" cy="374194"/>
          </a:xfrm>
          <a:prstGeom prst="rect">
            <a:avLst/>
          </a:prstGeom>
        </p:spPr>
      </p:pic>
      <p:pic>
        <p:nvPicPr>
          <p:cNvPr id="8" name="Picture 7"/>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252919" y="6322577"/>
            <a:ext cx="1446788" cy="374194"/>
          </a:xfrm>
          <a:prstGeom prst="rect">
            <a:avLst/>
          </a:prstGeom>
        </p:spPr>
      </p:pic>
    </p:spTree>
    <p:extLst>
      <p:ext uri="{BB962C8B-B14F-4D97-AF65-F5344CB8AC3E}">
        <p14:creationId xmlns:p14="http://schemas.microsoft.com/office/powerpoint/2010/main" val="2921263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3" r:id="rId21"/>
    <p:sldLayoutId id="2147483684" r:id="rId22"/>
    <p:sldLayoutId id="2147483685" r:id="rId23"/>
    <p:sldLayoutId id="2147483686" r:id="rId24"/>
    <p:sldLayoutId id="2147483687" r:id="rId25"/>
    <p:sldLayoutId id="2147483689" r:id="rId26"/>
  </p:sldLayoutIdLst>
  <p:hf hdr="0" ftr="0" dt="0"/>
  <p:txStyles>
    <p:titleStyle>
      <a:lvl1pPr algn="l" defTabSz="914126" rtl="0" eaLnBrk="1" latinLnBrk="0" hangingPunct="1">
        <a:lnSpc>
          <a:spcPct val="90000"/>
        </a:lnSpc>
        <a:spcBef>
          <a:spcPct val="0"/>
        </a:spcBef>
        <a:buNone/>
        <a:defRPr sz="3599" kern="1200" spc="-60" baseline="0">
          <a:solidFill>
            <a:srgbClr val="FFFFFF"/>
          </a:solidFill>
          <a:latin typeface="+mj-lt"/>
          <a:ea typeface="+mj-ea"/>
          <a:cs typeface="+mj-cs"/>
        </a:defRPr>
      </a:lvl1pPr>
    </p:titleStyle>
    <p:bodyStyle>
      <a:lvl1pPr marL="0" indent="0" algn="l" defTabSz="914126" rtl="0" eaLnBrk="1" latinLnBrk="0" hangingPunct="1">
        <a:lnSpc>
          <a:spcPct val="90000"/>
        </a:lnSpc>
        <a:spcBef>
          <a:spcPts val="1200"/>
        </a:spcBef>
        <a:buClr>
          <a:schemeClr val="accent1"/>
        </a:buClr>
        <a:buFont typeface="Wingdings 2" pitchFamily="18" charset="2"/>
        <a:buNone/>
        <a:defRPr sz="1999" kern="1200">
          <a:solidFill>
            <a:schemeClr val="bg2">
              <a:lumMod val="25000"/>
            </a:schemeClr>
          </a:solidFill>
          <a:latin typeface="+mn-lt"/>
          <a:ea typeface="+mn-ea"/>
          <a:cs typeface="+mn-cs"/>
        </a:defRPr>
      </a:lvl1pPr>
      <a:lvl2pPr marL="685594" indent="-182825" algn="l" defTabSz="914126" rtl="0" eaLnBrk="1" latinLnBrk="0" hangingPunct="1">
        <a:lnSpc>
          <a:spcPct val="90000"/>
        </a:lnSpc>
        <a:spcBef>
          <a:spcPts val="250"/>
        </a:spcBef>
        <a:spcAft>
          <a:spcPts val="250"/>
        </a:spcAft>
        <a:buClr>
          <a:schemeClr val="bg2">
            <a:lumMod val="25000"/>
          </a:schemeClr>
        </a:buClr>
        <a:buFont typeface="Wingdings 2" pitchFamily="18" charset="2"/>
        <a:buChar char=""/>
        <a:defRPr sz="1799" kern="1200">
          <a:solidFill>
            <a:schemeClr val="bg2">
              <a:lumMod val="25000"/>
            </a:schemeClr>
          </a:solidFill>
          <a:latin typeface="+mn-lt"/>
          <a:ea typeface="+mn-ea"/>
          <a:cs typeface="+mn-cs"/>
        </a:defRPr>
      </a:lvl2pPr>
      <a:lvl3pPr marL="1142657" indent="-182825" algn="l" defTabSz="914126" rtl="0" eaLnBrk="1" latinLnBrk="0" hangingPunct="1">
        <a:lnSpc>
          <a:spcPct val="90000"/>
        </a:lnSpc>
        <a:spcBef>
          <a:spcPts val="250"/>
        </a:spcBef>
        <a:spcAft>
          <a:spcPts val="250"/>
        </a:spcAft>
        <a:buClr>
          <a:schemeClr val="bg2">
            <a:lumMod val="25000"/>
          </a:schemeClr>
        </a:buClr>
        <a:buFont typeface="Courier New" panose="02070309020205020404" pitchFamily="49" charset="0"/>
        <a:buChar char="o"/>
        <a:defRPr sz="1600" kern="1200">
          <a:solidFill>
            <a:schemeClr val="bg2">
              <a:lumMod val="25000"/>
            </a:schemeClr>
          </a:solidFill>
          <a:latin typeface="+mn-lt"/>
          <a:ea typeface="+mn-ea"/>
          <a:cs typeface="+mn-cs"/>
        </a:defRPr>
      </a:lvl3pPr>
      <a:lvl4pPr marL="1599720" indent="-182825" algn="l" defTabSz="914126" rtl="0" eaLnBrk="1" latinLnBrk="0" hangingPunct="1">
        <a:lnSpc>
          <a:spcPct val="90000"/>
        </a:lnSpc>
        <a:spcBef>
          <a:spcPts val="250"/>
        </a:spcBef>
        <a:spcAft>
          <a:spcPts val="250"/>
        </a:spcAft>
        <a:buClr>
          <a:schemeClr val="bg2">
            <a:lumMod val="25000"/>
          </a:schemeClr>
        </a:buClr>
        <a:buFont typeface="Wingdings" panose="05000000000000000000" pitchFamily="2" charset="2"/>
        <a:buChar char="§"/>
        <a:defRPr sz="1400" kern="1200">
          <a:solidFill>
            <a:schemeClr val="bg2">
              <a:lumMod val="25000"/>
            </a:schemeClr>
          </a:solidFill>
          <a:latin typeface="+mn-lt"/>
          <a:ea typeface="+mn-ea"/>
          <a:cs typeface="+mn-cs"/>
        </a:defRPr>
      </a:lvl4pPr>
      <a:lvl5pPr marL="2056783" indent="-182825" algn="l" defTabSz="914126" rtl="0" eaLnBrk="1" latinLnBrk="0" hangingPunct="1">
        <a:lnSpc>
          <a:spcPct val="90000"/>
        </a:lnSpc>
        <a:spcBef>
          <a:spcPts val="250"/>
        </a:spcBef>
        <a:spcAft>
          <a:spcPts val="250"/>
        </a:spcAft>
        <a:buClr>
          <a:schemeClr val="bg2">
            <a:lumMod val="25000"/>
          </a:schemeClr>
        </a:buClr>
        <a:buFont typeface="Wingdings 2" pitchFamily="18" charset="2"/>
        <a:buChar char=""/>
        <a:defRPr sz="1400" kern="1200">
          <a:solidFill>
            <a:schemeClr val="bg2">
              <a:lumMod val="25000"/>
            </a:schemeClr>
          </a:solidFill>
          <a:latin typeface="+mn-lt"/>
          <a:ea typeface="+mn-ea"/>
          <a:cs typeface="+mn-cs"/>
        </a:defRPr>
      </a:lvl5pPr>
      <a:lvl6pPr marL="2513846" indent="-228531" algn="l" defTabSz="914126"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0908" indent="-228531" algn="l" defTabSz="914126"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7971" indent="-228531" algn="l" defTabSz="914126"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5034" indent="-228531" algn="l" defTabSz="914126"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73733" name="Rectangle 5"/>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a:defRPr/>
            </a:pPr>
            <a:fld id="{29B1A713-B423-4624-A29A-BC0004C08B68}" type="slidenum">
              <a:rPr lang="en-US"/>
              <a:pPr>
                <a:defRPr/>
              </a:pPr>
              <a:t>‹#›</a:t>
            </a:fld>
            <a:endParaRPr lang="en-US"/>
          </a:p>
        </p:txBody>
      </p:sp>
      <p:sp>
        <p:nvSpPr>
          <p:cNvPr id="73744" name="Rectangle 1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Arial" charset="0"/>
              </a:defRPr>
            </a:lvl1pPr>
          </a:lstStyle>
          <a:p>
            <a:pPr>
              <a:defRPr/>
            </a:pPr>
            <a:endParaRPr lang="en-US"/>
          </a:p>
        </p:txBody>
      </p:sp>
    </p:spTree>
    <p:extLst>
      <p:ext uri="{BB962C8B-B14F-4D97-AF65-F5344CB8AC3E}">
        <p14:creationId xmlns:p14="http://schemas.microsoft.com/office/powerpoint/2010/main" val="216391994"/>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9" r:id="rId13"/>
    <p:sldLayoutId id="2147483691" r:id="rId14"/>
    <p:sldLayoutId id="2147483692" r:id="rId15"/>
    <p:sldLayoutId id="2147483693" r:id="rId16"/>
    <p:sldLayoutId id="2147483694" r:id="rId17"/>
    <p:sldLayoutId id="2147483695" r:id="rId18"/>
    <p:sldLayoutId id="2147483696" r:id="rId19"/>
    <p:sldLayoutId id="2147483697" r:id="rId20"/>
    <p:sldLayoutId id="2147483702" r:id="rId21"/>
    <p:sldLayoutId id="2147483704" r:id="rId22"/>
    <p:sldLayoutId id="2147483707" r:id="rId23"/>
    <p:sldLayoutId id="2147483708" r:id="rId24"/>
    <p:sldLayoutId id="2147483709" r:id="rId25"/>
    <p:sldLayoutId id="2147483710" r:id="rId26"/>
    <p:sldLayoutId id="2147483711" r:id="rId27"/>
    <p:sldLayoutId id="2147483712" r:id="rId28"/>
    <p:sldLayoutId id="2147483713" r:id="rId29"/>
  </p:sldLayoutIdLst>
  <p:hf hdr="0" ftr="0" dt="0"/>
  <p:txStyles>
    <p:titleStyle>
      <a:lvl1pPr algn="ctr" rtl="0" eaLnBrk="0" fontAlgn="base" hangingPunct="0">
        <a:spcBef>
          <a:spcPct val="0"/>
        </a:spcBef>
        <a:spcAft>
          <a:spcPct val="0"/>
        </a:spcAft>
        <a:defRPr sz="4400" b="1">
          <a:solidFill>
            <a:schemeClr val="accent2"/>
          </a:solidFill>
          <a:latin typeface="+mj-lt"/>
          <a:ea typeface="+mj-ea"/>
          <a:cs typeface="+mj-cs"/>
        </a:defRPr>
      </a:lvl1pPr>
      <a:lvl2pPr algn="ctr" rtl="0" eaLnBrk="0" fontAlgn="base" hangingPunct="0">
        <a:spcBef>
          <a:spcPct val="0"/>
        </a:spcBef>
        <a:spcAft>
          <a:spcPct val="0"/>
        </a:spcAft>
        <a:defRPr sz="4400" b="1">
          <a:solidFill>
            <a:schemeClr val="accent2"/>
          </a:solidFill>
          <a:latin typeface="Trebuchet MS" pitchFamily="34" charset="0"/>
        </a:defRPr>
      </a:lvl2pPr>
      <a:lvl3pPr algn="ctr" rtl="0" eaLnBrk="0" fontAlgn="base" hangingPunct="0">
        <a:spcBef>
          <a:spcPct val="0"/>
        </a:spcBef>
        <a:spcAft>
          <a:spcPct val="0"/>
        </a:spcAft>
        <a:defRPr sz="4400" b="1">
          <a:solidFill>
            <a:schemeClr val="accent2"/>
          </a:solidFill>
          <a:latin typeface="Trebuchet MS" pitchFamily="34" charset="0"/>
        </a:defRPr>
      </a:lvl3pPr>
      <a:lvl4pPr algn="ctr" rtl="0" eaLnBrk="0" fontAlgn="base" hangingPunct="0">
        <a:spcBef>
          <a:spcPct val="0"/>
        </a:spcBef>
        <a:spcAft>
          <a:spcPct val="0"/>
        </a:spcAft>
        <a:defRPr sz="4400" b="1">
          <a:solidFill>
            <a:schemeClr val="accent2"/>
          </a:solidFill>
          <a:latin typeface="Trebuchet MS" pitchFamily="34" charset="0"/>
        </a:defRPr>
      </a:lvl4pPr>
      <a:lvl5pPr algn="ctr" rtl="0" eaLnBrk="0" fontAlgn="base" hangingPunct="0">
        <a:spcBef>
          <a:spcPct val="0"/>
        </a:spcBef>
        <a:spcAft>
          <a:spcPct val="0"/>
        </a:spcAft>
        <a:defRPr sz="4400" b="1">
          <a:solidFill>
            <a:schemeClr val="accent2"/>
          </a:solidFill>
          <a:latin typeface="Trebuchet MS" pitchFamily="34" charset="0"/>
        </a:defRPr>
      </a:lvl5pPr>
      <a:lvl6pPr marL="457200" algn="ctr" rtl="0" fontAlgn="base">
        <a:spcBef>
          <a:spcPct val="0"/>
        </a:spcBef>
        <a:spcAft>
          <a:spcPct val="0"/>
        </a:spcAft>
        <a:defRPr sz="4400" b="1">
          <a:solidFill>
            <a:schemeClr val="accent2"/>
          </a:solidFill>
          <a:latin typeface="Trebuchet MS" pitchFamily="34" charset="0"/>
        </a:defRPr>
      </a:lvl6pPr>
      <a:lvl7pPr marL="914400" algn="ctr" rtl="0" fontAlgn="base">
        <a:spcBef>
          <a:spcPct val="0"/>
        </a:spcBef>
        <a:spcAft>
          <a:spcPct val="0"/>
        </a:spcAft>
        <a:defRPr sz="4400" b="1">
          <a:solidFill>
            <a:schemeClr val="accent2"/>
          </a:solidFill>
          <a:latin typeface="Trebuchet MS" pitchFamily="34" charset="0"/>
        </a:defRPr>
      </a:lvl7pPr>
      <a:lvl8pPr marL="1371600" algn="ctr" rtl="0" fontAlgn="base">
        <a:spcBef>
          <a:spcPct val="0"/>
        </a:spcBef>
        <a:spcAft>
          <a:spcPct val="0"/>
        </a:spcAft>
        <a:defRPr sz="4400" b="1">
          <a:solidFill>
            <a:schemeClr val="accent2"/>
          </a:solidFill>
          <a:latin typeface="Trebuchet MS" pitchFamily="34" charset="0"/>
        </a:defRPr>
      </a:lvl8pPr>
      <a:lvl9pPr marL="1828800" algn="ctr" rtl="0" fontAlgn="base">
        <a:spcBef>
          <a:spcPct val="0"/>
        </a:spcBef>
        <a:spcAft>
          <a:spcPct val="0"/>
        </a:spcAft>
        <a:defRPr sz="4400" b="1">
          <a:solidFill>
            <a:schemeClr val="accent2"/>
          </a:solidFill>
          <a:latin typeface="Trebuchet MS" pitchFamily="34"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a:defRPr/>
            </a:pPr>
            <a:endParaRPr lang="en-US" dirty="0">
              <a:solidFill>
                <a:srgbClr val="000000"/>
              </a:solidFill>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a:defRPr/>
            </a:pPr>
            <a:endParaRPr lang="en-US" dirty="0">
              <a:solidFill>
                <a:srgbClr val="000000"/>
              </a:solidFill>
            </a:endParaRPr>
          </a:p>
        </p:txBody>
      </p:sp>
      <p:sp>
        <p:nvSpPr>
          <p:cNvPr id="14" name="Right Triangle 13"/>
          <p:cNvSpPr>
            <a:spLocks/>
          </p:cNvSpPr>
          <p:nvPr/>
        </p:nvSpPr>
        <p:spPr bwMode="auto">
          <a:xfrm>
            <a:off x="-8056" y="5791253"/>
            <a:ext cx="4536419"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defRPr/>
            </a:pPr>
            <a:endParaRPr lang="en-US" dirty="0">
              <a:solidFill>
                <a:srgbClr val="FFFFFF"/>
              </a:solidFill>
            </a:endParaRPr>
          </a:p>
        </p:txBody>
      </p:sp>
      <p:cxnSp>
        <p:nvCxnSpPr>
          <p:cNvPr id="15" name="Straight Connector 14"/>
          <p:cNvCxnSpPr/>
          <p:nvPr/>
        </p:nvCxnSpPr>
        <p:spPr>
          <a:xfrm>
            <a:off x="-12316" y="578775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86360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dirty="0"/>
              <a:t>Click to edit Master title style</a:t>
            </a:r>
          </a:p>
        </p:txBody>
      </p:sp>
      <p:sp>
        <p:nvSpPr>
          <p:cNvPr id="30" name="Text Placeholder 29"/>
          <p:cNvSpPr>
            <a:spLocks noGrp="1"/>
          </p:cNvSpPr>
          <p:nvPr>
            <p:ph type="body" idx="1"/>
          </p:nvPr>
        </p:nvSpPr>
        <p:spPr>
          <a:xfrm>
            <a:off x="609600" y="1481336"/>
            <a:ext cx="10972800" cy="4525963"/>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lstStyle>
          <a:p>
            <a:pPr>
              <a:defRPr/>
            </a:pPr>
            <a:fld id="{BBD2FC34-E652-9B41-970F-6F43945945D1}" type="datetime1">
              <a:rPr lang="en-US" smtClean="0">
                <a:solidFill>
                  <a:srgbClr val="000000"/>
                </a:solidFill>
              </a:rPr>
              <a:pPr>
                <a:defRPr/>
              </a:pPr>
              <a:t>3/8/2023</a:t>
            </a:fld>
            <a:endParaRPr lang="en-US" dirty="0">
              <a:solidFill>
                <a:srgbClr val="000000"/>
              </a:solidFill>
            </a:endParaRPr>
          </a:p>
        </p:txBody>
      </p:sp>
      <p:sp>
        <p:nvSpPr>
          <p:cNvPr id="22" name="Footer Placeholder 21"/>
          <p:cNvSpPr>
            <a:spLocks noGrp="1"/>
          </p:cNvSpPr>
          <p:nvPr>
            <p:ph type="ftr" sz="quarter" idx="3"/>
          </p:nvPr>
        </p:nvSpPr>
        <p:spPr>
          <a:xfrm>
            <a:off x="5840110" y="6407965"/>
            <a:ext cx="3134241" cy="365125"/>
          </a:xfrm>
          <a:prstGeom prst="rect">
            <a:avLst/>
          </a:prstGeom>
        </p:spPr>
        <p:txBody>
          <a:bodyPr vert="horz" anchor="b"/>
          <a:lstStyle>
            <a:lvl1pPr algn="r" eaLnBrk="1" latinLnBrk="0" hangingPunct="1">
              <a:defRPr kumimoji="0" sz="1000">
                <a:solidFill>
                  <a:schemeClr val="tx1"/>
                </a:solidFill>
              </a:defRPr>
            </a:lvl1pPr>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11529696" y="6407965"/>
            <a:ext cx="487680" cy="365125"/>
          </a:xfrm>
          <a:prstGeom prst="rect">
            <a:avLst/>
          </a:prstGeom>
        </p:spPr>
        <p:txBody>
          <a:bodyPr vert="horz" anchor="b"/>
          <a:lstStyle>
            <a:lvl1pPr algn="r" eaLnBrk="1" latinLnBrk="0" hangingPunct="1">
              <a:defRPr kumimoji="0" sz="1000" b="0">
                <a:solidFill>
                  <a:schemeClr val="tx1"/>
                </a:solidFill>
              </a:defRPr>
            </a:lvl1pPr>
          </a:lstStyle>
          <a:p>
            <a:pPr>
              <a:defRPr/>
            </a:pPr>
            <a:fld id="{7976AF74-87E1-3343-B5A0-984833A09A6B}" type="slidenum">
              <a:rPr lang="en-US" smtClean="0">
                <a:solidFill>
                  <a:srgbClr val="000000"/>
                </a:solidFill>
              </a:rPr>
              <a:pPr>
                <a:defRPr/>
              </a:pPr>
              <a:t>‹#›</a:t>
            </a:fld>
            <a:endParaRPr lang="en-US" dirty="0">
              <a:solidFill>
                <a:srgbClr val="000000"/>
              </a:solidFill>
            </a:endParaRPr>
          </a:p>
        </p:txBody>
      </p:sp>
      <p:pic>
        <p:nvPicPr>
          <p:cNvPr id="2" name="Picture 1"/>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448800" y="347135"/>
            <a:ext cx="2235200" cy="1024467"/>
          </a:xfrm>
          <a:prstGeom prst="rect">
            <a:avLst/>
          </a:prstGeom>
        </p:spPr>
      </p:pic>
    </p:spTree>
    <p:extLst>
      <p:ext uri="{BB962C8B-B14F-4D97-AF65-F5344CB8AC3E}">
        <p14:creationId xmlns:p14="http://schemas.microsoft.com/office/powerpoint/2010/main" val="4154288131"/>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hyperlink" Target="https://www.linkedin.com/company/manufacturing-skill-standards-council" TargetMode="External"/><Relationship Id="rId7" Type="http://schemas.openxmlformats.org/officeDocument/2006/relationships/image" Target="../media/image28.png"/><Relationship Id="rId2" Type="http://schemas.openxmlformats.org/officeDocument/2006/relationships/hyperlink" Target="http://www.msscusa.org/" TargetMode="Externa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hyperlink" Target="https://www.facebook.com/MSSCUSA" TargetMode="Externa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hyperlink" Target="https://www.banwellarchitects.com/portfolio/community-college-vermont/" TargetMode="External"/><Relationship Id="rId2" Type="http://schemas.openxmlformats.org/officeDocument/2006/relationships/image" Target="../media/image29.jpg"/><Relationship Id="rId1" Type="http://schemas.openxmlformats.org/officeDocument/2006/relationships/slideLayout" Target="../slideLayouts/slideLayout7.xml"/><Relationship Id="rId5" Type="http://schemas.openxmlformats.org/officeDocument/2006/relationships/hyperlink" Target="https://bfapathways.weebly.com/dual-enrollment--early-college.html" TargetMode="Externa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Layout" Target="../diagrams/layout6.xml"/><Relationship Id="rId7" Type="http://schemas.openxmlformats.org/officeDocument/2006/relationships/hyperlink" Target="mailto:Michael.Keogh@ccv.edu" TargetMode="Externa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hyperlink" Target="https://bfapathways.weebly.com/dual-enrollment--early-college.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ip.ce.uci.edu/programs/english-language-programs/onlineesl/" TargetMode="External"/><Relationship Id="rId2" Type="http://schemas.openxmlformats.org/officeDocument/2006/relationships/image" Target="../media/image38.jp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40.png"/><Relationship Id="rId7" Type="http://schemas.openxmlformats.org/officeDocument/2006/relationships/hyperlink" Target="https://www.picserver.org/highway-signs2/e/employer.html" TargetMode="External"/><Relationship Id="rId2" Type="http://schemas.openxmlformats.org/officeDocument/2006/relationships/image" Target="../media/image39.png"/><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hyperlink" Target="https://tech4tomorrow.org/partners-affiliates/" TargetMode="External"/><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44.png"/><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Layout" Target="../diagrams/layout9.xml"/><Relationship Id="rId7" Type="http://schemas.openxmlformats.org/officeDocument/2006/relationships/image" Target="../media/image45.png"/><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 Id="rId9" Type="http://schemas.openxmlformats.org/officeDocument/2006/relationships/hyperlink" Target="https://www.aidex.com/certifications/mssc"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hyperlink" Target="https://www.ivek.com/OEMProducts.html" TargetMode="External"/><Relationship Id="rId3" Type="http://schemas.openxmlformats.org/officeDocument/2006/relationships/image" Target="../media/image48.png"/><Relationship Id="rId7" Type="http://schemas.openxmlformats.org/officeDocument/2006/relationships/image" Target="../media/image52.jpe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51.png"/><Relationship Id="rId11" Type="http://schemas.openxmlformats.org/officeDocument/2006/relationships/image" Target="../media/image56.jp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3.xml"/><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diagramData" Target="../diagrams/data3.xml"/><Relationship Id="rId1" Type="http://schemas.openxmlformats.org/officeDocument/2006/relationships/slideLayout" Target="../slideLayouts/slideLayout47.xml"/><Relationship Id="rId6" Type="http://schemas.microsoft.com/office/2007/relationships/diagramDrawing" Target="../diagrams/drawing3.xml"/><Relationship Id="rId11" Type="http://schemas.openxmlformats.org/officeDocument/2006/relationships/image" Target="../media/image14.png"/><Relationship Id="rId5" Type="http://schemas.openxmlformats.org/officeDocument/2006/relationships/diagramColors" Target="../diagrams/colors3.xml"/><Relationship Id="rId10" Type="http://schemas.openxmlformats.org/officeDocument/2006/relationships/image" Target="../media/image13.png"/><Relationship Id="rId4" Type="http://schemas.openxmlformats.org/officeDocument/2006/relationships/diagramQuickStyle" Target="../diagrams/quickStyle3.xm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6.svg"/><Relationship Id="rId2" Type="http://schemas.openxmlformats.org/officeDocument/2006/relationships/image" Target="../media/image20.jpg"/><Relationship Id="rId1" Type="http://schemas.openxmlformats.org/officeDocument/2006/relationships/slideLayout" Target="../slideLayouts/slideLayout7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9F7D788E-2C1B-4EF4-8719-12613771FF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7452"/>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xmlns="" id="{FE1401D9-AADD-49DB-A44F-5D96960588FF}"/>
              </a:ext>
            </a:extLst>
          </p:cNvPr>
          <p:cNvSpPr>
            <a:spLocks noGrp="1"/>
          </p:cNvSpPr>
          <p:nvPr>
            <p:ph type="title"/>
          </p:nvPr>
        </p:nvSpPr>
        <p:spPr>
          <a:xfrm>
            <a:off x="239431" y="3961532"/>
            <a:ext cx="7246225" cy="2424774"/>
          </a:xfrm>
        </p:spPr>
        <p:txBody>
          <a:bodyPr>
            <a:noAutofit/>
          </a:bodyPr>
          <a:lstStyle/>
          <a:p>
            <a:r>
              <a:rPr lang="en-US" sz="2800" kern="1200" dirty="0">
                <a:solidFill>
                  <a:schemeClr val="bg1"/>
                </a:solidFill>
                <a:latin typeface="Lucida Sans Unicode"/>
              </a:rPr>
              <a:t>Federally mandated as the “Voluntary Partnership” for all of manufacturing to develop industry-led standards, assessments and certifications for front-line workers (entry-level through front-line supervisor) for all manufacturing sectors</a:t>
            </a:r>
            <a:br>
              <a:rPr lang="en-US" sz="2800" kern="1200" dirty="0">
                <a:solidFill>
                  <a:schemeClr val="bg1"/>
                </a:solidFill>
                <a:latin typeface="Lucida Sans Unicode"/>
              </a:rPr>
            </a:br>
            <a:endParaRPr lang="en-US" sz="2800" dirty="0">
              <a:solidFill>
                <a:schemeClr val="bg1"/>
              </a:solidFill>
            </a:endParaRPr>
          </a:p>
        </p:txBody>
      </p:sp>
      <p:sp>
        <p:nvSpPr>
          <p:cNvPr id="12" name="Freeform: Shape 11">
            <a:extLst>
              <a:ext uri="{FF2B5EF4-FFF2-40B4-BE49-F238E27FC236}">
                <a16:creationId xmlns:a16="http://schemas.microsoft.com/office/drawing/2014/main" xmlns="" id="{7C54E824-C0F4-480B-BC88-689F50C45F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58DEA6A1-FC5C-4E6E-BBBF-7E472949B3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xmlns="" id="{96AAAC3B-1954-46B7-BBAC-27DFF5B529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39395" y="0"/>
            <a:ext cx="4023360" cy="298024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xmlns="" id="{2BA2F798-0F4B-4FD7-8580-7B069A8FFAE9}"/>
              </a:ext>
            </a:extLst>
          </p:cNvPr>
          <p:cNvSpPr>
            <a:spLocks noGrp="1"/>
          </p:cNvSpPr>
          <p:nvPr>
            <p:ph type="body" idx="1"/>
          </p:nvPr>
        </p:nvSpPr>
        <p:spPr>
          <a:xfrm>
            <a:off x="4075289" y="292093"/>
            <a:ext cx="3410367" cy="1792281"/>
          </a:xfrm>
        </p:spPr>
        <p:txBody>
          <a:bodyPr anchor="ctr">
            <a:normAutofit/>
          </a:bodyPr>
          <a:lstStyle/>
          <a:p>
            <a:pPr marL="114300" indent="0">
              <a:buNone/>
            </a:pPr>
            <a:r>
              <a:rPr lang="en-US" sz="4400" dirty="0"/>
              <a:t>1998-2001</a:t>
            </a:r>
          </a:p>
        </p:txBody>
      </p:sp>
      <p:sp>
        <p:nvSpPr>
          <p:cNvPr id="18" name="Freeform: Shape 17">
            <a:extLst>
              <a:ext uri="{FF2B5EF4-FFF2-40B4-BE49-F238E27FC236}">
                <a16:creationId xmlns:a16="http://schemas.microsoft.com/office/drawing/2014/main" xmlns="" id="{A5AD6500-BB62-4AAC-9D2F-C10DDC90CB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16897" y="1584494"/>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xmlns="" id="{094CACCF-617E-412F-A863-8319BD33DCBA}"/>
              </a:ext>
            </a:extLst>
          </p:cNvPr>
          <p:cNvSpPr>
            <a:spLocks noGrp="1"/>
          </p:cNvSpPr>
          <p:nvPr>
            <p:ph type="body" idx="2"/>
          </p:nvPr>
        </p:nvSpPr>
        <p:spPr>
          <a:xfrm>
            <a:off x="8424777" y="3017987"/>
            <a:ext cx="3788815" cy="2780412"/>
          </a:xfrm>
        </p:spPr>
        <p:txBody>
          <a:bodyPr anchor="ctr">
            <a:normAutofit/>
          </a:bodyPr>
          <a:lstStyle/>
          <a:p>
            <a:pPr marL="114300" indent="0" algn="ctr">
              <a:buNone/>
            </a:pPr>
            <a:r>
              <a:rPr lang="en-US" sz="4800" dirty="0"/>
              <a:t>Background</a:t>
            </a:r>
          </a:p>
        </p:txBody>
      </p:sp>
      <p:pic>
        <p:nvPicPr>
          <p:cNvPr id="11" name="Picture 10">
            <a:extLst>
              <a:ext uri="{FF2B5EF4-FFF2-40B4-BE49-F238E27FC236}">
                <a16:creationId xmlns:a16="http://schemas.microsoft.com/office/drawing/2014/main" xmlns="" id="{53486971-F595-49C0-9969-787595708A9F}"/>
              </a:ext>
            </a:extLst>
          </p:cNvPr>
          <p:cNvPicPr>
            <a:picLocks noChangeAspect="1"/>
          </p:cNvPicPr>
          <p:nvPr/>
        </p:nvPicPr>
        <p:blipFill>
          <a:blip r:embed="rId3"/>
          <a:srcRect/>
          <a:stretch/>
        </p:blipFill>
        <p:spPr>
          <a:xfrm>
            <a:off x="8995691" y="2211835"/>
            <a:ext cx="2646985" cy="1863203"/>
          </a:xfrm>
          <a:prstGeom prst="rect">
            <a:avLst/>
          </a:prstGeom>
        </p:spPr>
      </p:pic>
    </p:spTree>
    <p:extLst>
      <p:ext uri="{BB962C8B-B14F-4D97-AF65-F5344CB8AC3E}">
        <p14:creationId xmlns:p14="http://schemas.microsoft.com/office/powerpoint/2010/main" val="2809588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B34519C-5B40-7D16-9FF4-ECA3441C022F}"/>
              </a:ext>
            </a:extLst>
          </p:cNvPr>
          <p:cNvPicPr>
            <a:picLocks noChangeAspect="1"/>
          </p:cNvPicPr>
          <p:nvPr/>
        </p:nvPicPr>
        <p:blipFill>
          <a:blip r:embed="rId2"/>
          <a:srcRect/>
          <a:stretch/>
        </p:blipFill>
        <p:spPr>
          <a:xfrm>
            <a:off x="9126551" y="84910"/>
            <a:ext cx="2646985" cy="1863203"/>
          </a:xfrm>
          <a:prstGeom prst="rect">
            <a:avLst/>
          </a:prstGeom>
        </p:spPr>
      </p:pic>
      <p:sp>
        <p:nvSpPr>
          <p:cNvPr id="2" name="Content Placeholder 1"/>
          <p:cNvSpPr>
            <a:spLocks noGrp="1"/>
          </p:cNvSpPr>
          <p:nvPr>
            <p:ph idx="1"/>
          </p:nvPr>
        </p:nvSpPr>
        <p:spPr>
          <a:xfrm>
            <a:off x="609600" y="1664924"/>
            <a:ext cx="10972800" cy="4525963"/>
          </a:xfrm>
        </p:spPr>
        <p:txBody>
          <a:bodyPr>
            <a:normAutofit lnSpcReduction="10000"/>
          </a:bodyPr>
          <a:lstStyle/>
          <a:p>
            <a:pPr lvl="0"/>
            <a:r>
              <a:rPr lang="en-US" b="1" dirty="0">
                <a:latin typeface="Calibri" panose="020F0502020204030204" pitchFamily="34" charset="0"/>
                <a:cs typeface="Calibri" panose="020F0502020204030204" pitchFamily="34" charset="0"/>
              </a:rPr>
              <a:t>Collaboration between NCSCA, MHI, MSSC, Amatrol, MHEDA</a:t>
            </a:r>
          </a:p>
          <a:p>
            <a:pPr lvl="0"/>
            <a:r>
              <a:rPr lang="en-US" b="1" dirty="0">
                <a:solidFill>
                  <a:srgbClr val="063266"/>
                </a:solidFill>
                <a:latin typeface="Calibri" panose="020F0502020204030204" pitchFamily="34" charset="0"/>
                <a:cs typeface="Calibri" panose="020F0502020204030204" pitchFamily="34" charset="0"/>
              </a:rPr>
              <a:t>CT-SCA:  </a:t>
            </a:r>
            <a:r>
              <a:rPr lang="en-US" b="1" i="1" dirty="0">
                <a:solidFill>
                  <a:srgbClr val="063266"/>
                </a:solidFill>
                <a:latin typeface="Calibri" panose="020F0502020204030204" pitchFamily="34" charset="0"/>
                <a:cs typeface="Calibri" panose="020F0502020204030204" pitchFamily="34" charset="0"/>
              </a:rPr>
              <a:t>A person who installs, operates, supports, upgrades or maintains the automated material handling equipment &amp; systems that support the supply chain</a:t>
            </a:r>
            <a:endParaRPr lang="en-US" b="1" dirty="0">
              <a:solidFill>
                <a:srgbClr val="063266"/>
              </a:solidFill>
              <a:latin typeface="Calibri" panose="020F0502020204030204" pitchFamily="34" charset="0"/>
              <a:cs typeface="Calibri" panose="020F0502020204030204" pitchFamily="34" charset="0"/>
            </a:endParaRPr>
          </a:p>
          <a:p>
            <a:pPr lvl="0"/>
            <a:r>
              <a:rPr lang="en-US" b="1" dirty="0">
                <a:latin typeface="Calibri" panose="020F0502020204030204" pitchFamily="34" charset="0"/>
                <a:cs typeface="Calibri" panose="020F0502020204030204" pitchFamily="34" charset="0"/>
              </a:rPr>
              <a:t>Comprehensive System:</a:t>
            </a:r>
          </a:p>
          <a:p>
            <a:pPr lvl="1"/>
            <a:r>
              <a:rPr lang="en-US" b="1" dirty="0">
                <a:latin typeface="Calibri" panose="020F0502020204030204" pitchFamily="34" charset="0"/>
                <a:cs typeface="Calibri" panose="020F0502020204030204" pitchFamily="34" charset="0"/>
              </a:rPr>
              <a:t>Industry-defined, nationally validated standards</a:t>
            </a:r>
          </a:p>
          <a:p>
            <a:pPr lvl="1"/>
            <a:r>
              <a:rPr lang="en-US" b="1" dirty="0">
                <a:latin typeface="Calibri" panose="020F0502020204030204" pitchFamily="34" charset="0"/>
                <a:cs typeface="Calibri" panose="020F0502020204030204" pitchFamily="34" charset="0"/>
              </a:rPr>
              <a:t>Courseware </a:t>
            </a:r>
          </a:p>
          <a:p>
            <a:pPr lvl="1"/>
            <a:r>
              <a:rPr lang="en-US" b="1" dirty="0">
                <a:latin typeface="Calibri" panose="020F0502020204030204" pitchFamily="34" charset="0"/>
                <a:cs typeface="Calibri" panose="020F0502020204030204" pitchFamily="34" charset="0"/>
              </a:rPr>
              <a:t>Instructor Training</a:t>
            </a:r>
          </a:p>
          <a:p>
            <a:pPr lvl="1"/>
            <a:r>
              <a:rPr lang="en-US" b="1" dirty="0">
                <a:latin typeface="Calibri" panose="020F0502020204030204" pitchFamily="34" charset="0"/>
                <a:cs typeface="Calibri" panose="020F0502020204030204" pitchFamily="34" charset="0"/>
              </a:rPr>
              <a:t>Assessment</a:t>
            </a:r>
          </a:p>
          <a:p>
            <a:pPr lvl="1"/>
            <a:r>
              <a:rPr lang="en-US" b="1" dirty="0">
                <a:latin typeface="Calibri" panose="020F0502020204030204" pitchFamily="34" charset="0"/>
                <a:cs typeface="Calibri" panose="020F0502020204030204" pitchFamily="34" charset="0"/>
              </a:rPr>
              <a:t>Credentials</a:t>
            </a:r>
          </a:p>
          <a:p>
            <a:pPr lvl="1"/>
            <a:r>
              <a:rPr lang="en-US" b="1" dirty="0">
                <a:latin typeface="Calibri" panose="020F0502020204030204" pitchFamily="34" charset="0"/>
                <a:cs typeface="Calibri" panose="020F0502020204030204" pitchFamily="34" charset="0"/>
              </a:rPr>
              <a:t>Registry</a:t>
            </a:r>
          </a:p>
          <a:p>
            <a:pPr lvl="8"/>
            <a:endParaRPr lang="en-US" dirty="0"/>
          </a:p>
          <a:p>
            <a:pPr marL="2057400" lvl="8" indent="0">
              <a:buNone/>
            </a:pPr>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67020A-C30A-4E12-B4FD-F875C9E84854}" type="slidenum">
              <a:rPr kumimoji="0" lang="en-US" sz="1000" b="0" i="0" u="none" strike="noStrike" kern="1200" cap="none" spc="0" normalizeH="0" baseline="0" noProof="0" smtClean="0">
                <a:ln>
                  <a:noFill/>
                </a:ln>
                <a:solidFill>
                  <a:srgbClr val="000000"/>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000000"/>
              </a:solidFill>
              <a:effectLst/>
              <a:uLnTx/>
              <a:uFillTx/>
              <a:latin typeface="Lucida Sans Unicode"/>
              <a:ea typeface="+mn-ea"/>
              <a:cs typeface="+mn-cs"/>
            </a:endParaRPr>
          </a:p>
        </p:txBody>
      </p:sp>
      <p:sp>
        <p:nvSpPr>
          <p:cNvPr id="4" name="Title 3"/>
          <p:cNvSpPr>
            <a:spLocks noGrp="1"/>
          </p:cNvSpPr>
          <p:nvPr>
            <p:ph type="title"/>
          </p:nvPr>
        </p:nvSpPr>
        <p:spPr>
          <a:xfrm>
            <a:off x="609600" y="509170"/>
            <a:ext cx="8636000" cy="1143000"/>
          </a:xfrm>
        </p:spPr>
        <p:txBody>
          <a:bodyPr>
            <a:noAutofit/>
          </a:bodyPr>
          <a:lstStyle/>
          <a:p>
            <a:r>
              <a:rPr lang="en-US" sz="3500" dirty="0">
                <a:effectLst/>
                <a:latin typeface="Calibri" panose="020F0502020204030204" pitchFamily="34" charset="0"/>
                <a:cs typeface="Calibri" panose="020F0502020204030204" pitchFamily="34" charset="0"/>
              </a:rPr>
              <a:t>Certified Technician-Supply Chain Automation (CT-SCA): BACKGROUND</a:t>
            </a:r>
            <a:br>
              <a:rPr lang="en-US" sz="3500" dirty="0">
                <a:effectLst/>
                <a:latin typeface="Calibri" panose="020F0502020204030204" pitchFamily="34" charset="0"/>
                <a:cs typeface="Calibri" panose="020F0502020204030204" pitchFamily="34" charset="0"/>
              </a:rPr>
            </a:br>
            <a:endParaRPr lang="en-US" sz="350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8029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257363FD-7E77-4145-9483-331A807ADF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3" name="Diagram 12">
            <a:extLst>
              <a:ext uri="{FF2B5EF4-FFF2-40B4-BE49-F238E27FC236}">
                <a16:creationId xmlns:a16="http://schemas.microsoft.com/office/drawing/2014/main" xmlns="" id="{4FDF05C7-FDAF-4D69-B692-D48C894C7065}"/>
              </a:ext>
            </a:extLst>
          </p:cNvPr>
          <p:cNvGraphicFramePr/>
          <p:nvPr>
            <p:extLst>
              <p:ext uri="{D42A27DB-BD31-4B8C-83A1-F6EECF244321}">
                <p14:modId xmlns:p14="http://schemas.microsoft.com/office/powerpoint/2010/main" val="4289785974"/>
              </p:ext>
            </p:extLst>
          </p:nvPr>
        </p:nvGraphicFramePr>
        <p:xfrm>
          <a:off x="157655" y="199698"/>
          <a:ext cx="11603421" cy="6316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xmlns="" id="{45F52970-7C84-4E6C-A037-31813878424C}"/>
              </a:ext>
            </a:extLst>
          </p:cNvPr>
          <p:cNvSpPr txBox="1"/>
          <p:nvPr/>
        </p:nvSpPr>
        <p:spPr>
          <a:xfrm>
            <a:off x="3342290" y="199698"/>
            <a:ext cx="6579476" cy="630942"/>
          </a:xfrm>
          <a:prstGeom prst="rect">
            <a:avLst/>
          </a:prstGeom>
          <a:noFill/>
        </p:spPr>
        <p:txBody>
          <a:bodyPr wrap="square" rtlCol="0">
            <a:spAutoFit/>
          </a:bodyPr>
          <a:lstStyle/>
          <a:p>
            <a:r>
              <a:rPr lang="en-US" sz="3500" kern="1200" dirty="0">
                <a:solidFill>
                  <a:schemeClr val="tx1"/>
                </a:solidFill>
                <a:latin typeface="+mj-lt"/>
                <a:ea typeface="+mn-ea"/>
                <a:cs typeface="+mn-cs"/>
              </a:rPr>
              <a:t>Successful Implementation</a:t>
            </a:r>
          </a:p>
        </p:txBody>
      </p:sp>
    </p:spTree>
    <p:extLst>
      <p:ext uri="{BB962C8B-B14F-4D97-AF65-F5344CB8AC3E}">
        <p14:creationId xmlns:p14="http://schemas.microsoft.com/office/powerpoint/2010/main" val="1959515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257363FD-7E77-4145-9483-331A807ADF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3" name="Diagram 12">
            <a:extLst>
              <a:ext uri="{FF2B5EF4-FFF2-40B4-BE49-F238E27FC236}">
                <a16:creationId xmlns:a16="http://schemas.microsoft.com/office/drawing/2014/main" xmlns="" id="{4FDF05C7-FDAF-4D69-B692-D48C894C7065}"/>
              </a:ext>
            </a:extLst>
          </p:cNvPr>
          <p:cNvGraphicFramePr/>
          <p:nvPr>
            <p:extLst>
              <p:ext uri="{D42A27DB-BD31-4B8C-83A1-F6EECF244321}">
                <p14:modId xmlns:p14="http://schemas.microsoft.com/office/powerpoint/2010/main" val="2120842178"/>
              </p:ext>
            </p:extLst>
          </p:nvPr>
        </p:nvGraphicFramePr>
        <p:xfrm>
          <a:off x="882869" y="872359"/>
          <a:ext cx="10470931" cy="56440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13">
            <a:extLst>
              <a:ext uri="{FF2B5EF4-FFF2-40B4-BE49-F238E27FC236}">
                <a16:creationId xmlns:a16="http://schemas.microsoft.com/office/drawing/2014/main" xmlns="" id="{7556C0A9-C2FF-4D7E-8C9C-994249C07630}"/>
              </a:ext>
            </a:extLst>
          </p:cNvPr>
          <p:cNvSpPr txBox="1"/>
          <p:nvPr/>
        </p:nvSpPr>
        <p:spPr>
          <a:xfrm>
            <a:off x="3647090" y="49199"/>
            <a:ext cx="6579476" cy="630942"/>
          </a:xfrm>
          <a:prstGeom prst="rect">
            <a:avLst/>
          </a:prstGeom>
          <a:noFill/>
        </p:spPr>
        <p:txBody>
          <a:bodyPr wrap="square" rtlCol="0">
            <a:spAutoFit/>
          </a:bodyPr>
          <a:lstStyle/>
          <a:p>
            <a:r>
              <a:rPr lang="en-US" sz="3500" kern="1200" dirty="0">
                <a:solidFill>
                  <a:schemeClr val="tx1"/>
                </a:solidFill>
                <a:latin typeface="+mj-lt"/>
                <a:ea typeface="+mn-ea"/>
                <a:cs typeface="+mn-cs"/>
              </a:rPr>
              <a:t>Successful Implementation</a:t>
            </a:r>
          </a:p>
        </p:txBody>
      </p:sp>
    </p:spTree>
    <p:extLst>
      <p:ext uri="{BB962C8B-B14F-4D97-AF65-F5344CB8AC3E}">
        <p14:creationId xmlns:p14="http://schemas.microsoft.com/office/powerpoint/2010/main" val="2659521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A8FC0A5F-B508-3BE7-7E0F-B73A834CEC5B}"/>
              </a:ext>
            </a:extLst>
          </p:cNvPr>
          <p:cNvSpPr/>
          <p:nvPr/>
        </p:nvSpPr>
        <p:spPr>
          <a:xfrm>
            <a:off x="4678" y="-252830"/>
            <a:ext cx="12187322" cy="113864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mbria Math" panose="02040503050406030204" pitchFamily="18" charset="0"/>
              <a:ea typeface="Cambria Math" panose="02040503050406030204" pitchFamily="18" charset="0"/>
            </a:endParaRPr>
          </a:p>
        </p:txBody>
      </p:sp>
      <p:sp>
        <p:nvSpPr>
          <p:cNvPr id="3" name="Content Placeholder 2">
            <a:extLst>
              <a:ext uri="{FF2B5EF4-FFF2-40B4-BE49-F238E27FC236}">
                <a16:creationId xmlns:a16="http://schemas.microsoft.com/office/drawing/2014/main" xmlns="" id="{7C0627EB-ACF1-42DA-AD40-EF513D898218}"/>
              </a:ext>
            </a:extLst>
          </p:cNvPr>
          <p:cNvSpPr>
            <a:spLocks noGrp="1"/>
          </p:cNvSpPr>
          <p:nvPr>
            <p:ph idx="1"/>
          </p:nvPr>
        </p:nvSpPr>
        <p:spPr>
          <a:xfrm>
            <a:off x="270038" y="532426"/>
            <a:ext cx="10839275" cy="4351338"/>
          </a:xfrm>
        </p:spPr>
        <p:txBody>
          <a:bodyPr>
            <a:normAutofit lnSpcReduction="10000"/>
          </a:bodyPr>
          <a:lstStyle/>
          <a:p>
            <a:pPr marL="0" indent="0">
              <a:lnSpc>
                <a:spcPct val="150000"/>
              </a:lnSpc>
              <a:buNone/>
            </a:pPr>
            <a:endParaRPr lang="en-US" dirty="0">
              <a:latin typeface="Cambria Math" panose="02040503050406030204" pitchFamily="18" charset="0"/>
              <a:ea typeface="Cambria Math" panose="02040503050406030204" pitchFamily="18" charset="0"/>
              <a:cs typeface="Roboto"/>
              <a:sym typeface="Roboto"/>
            </a:endParaRPr>
          </a:p>
          <a:p>
            <a:pPr marL="0" lvl="0" indent="0" algn="ctr">
              <a:lnSpc>
                <a:spcPct val="150000"/>
              </a:lnSpc>
              <a:spcBef>
                <a:spcPts val="0"/>
              </a:spcBef>
              <a:buNone/>
            </a:pPr>
            <a:r>
              <a:rPr lang="en-US" sz="3200" b="1" dirty="0">
                <a:latin typeface="Calibri" panose="020F0502020204030204" pitchFamily="34" charset="0"/>
                <a:ea typeface="Cambria Math" panose="02040503050406030204" pitchFamily="18" charset="0"/>
                <a:cs typeface="Calibri" panose="020F0502020204030204" pitchFamily="34" charset="0"/>
                <a:sym typeface="Roboto"/>
              </a:rPr>
              <a:t>Tyler Kennedy</a:t>
            </a:r>
          </a:p>
          <a:p>
            <a:pPr marL="0" lvl="0" indent="0" algn="ctr">
              <a:lnSpc>
                <a:spcPct val="150000"/>
              </a:lnSpc>
              <a:spcBef>
                <a:spcPts val="0"/>
              </a:spcBef>
              <a:buNone/>
            </a:pPr>
            <a:r>
              <a:rPr lang="en-US" sz="3200" i="1" dirty="0">
                <a:latin typeface="Calibri" panose="020F0502020204030204" pitchFamily="34" charset="0"/>
                <a:ea typeface="Cambria Math" panose="02040503050406030204" pitchFamily="18" charset="0"/>
                <a:cs typeface="Calibri" panose="020F0502020204030204" pitchFamily="34" charset="0"/>
                <a:sym typeface="Roboto"/>
              </a:rPr>
              <a:t>Strategic Initiatives Manager, MSSC</a:t>
            </a:r>
          </a:p>
          <a:p>
            <a:pPr marL="0" lvl="0" indent="0" algn="ctr">
              <a:lnSpc>
                <a:spcPct val="150000"/>
              </a:lnSpc>
              <a:spcBef>
                <a:spcPts val="0"/>
              </a:spcBef>
              <a:buNone/>
            </a:pPr>
            <a:r>
              <a:rPr lang="en-US" sz="3200" dirty="0">
                <a:latin typeface="Calibri" panose="020F0502020204030204" pitchFamily="34" charset="0"/>
                <a:ea typeface="Cambria Math" panose="02040503050406030204" pitchFamily="18" charset="0"/>
                <a:cs typeface="Calibri" panose="020F0502020204030204" pitchFamily="34" charset="0"/>
                <a:sym typeface="Roboto"/>
              </a:rPr>
              <a:t>E: </a:t>
            </a:r>
            <a:r>
              <a:rPr lang="en-US" sz="3200" dirty="0" err="1">
                <a:latin typeface="Calibri" panose="020F0502020204030204" pitchFamily="34" charset="0"/>
                <a:ea typeface="Cambria Math" panose="02040503050406030204" pitchFamily="18" charset="0"/>
                <a:cs typeface="Calibri" panose="020F0502020204030204" pitchFamily="34" charset="0"/>
                <a:sym typeface="Roboto"/>
              </a:rPr>
              <a:t>tkennedy@msscusa.org</a:t>
            </a:r>
            <a:endParaRPr lang="en-US" sz="3200" dirty="0">
              <a:latin typeface="Calibri" panose="020F0502020204030204" pitchFamily="34" charset="0"/>
              <a:ea typeface="Cambria Math" panose="02040503050406030204" pitchFamily="18" charset="0"/>
              <a:cs typeface="Calibri" panose="020F0502020204030204" pitchFamily="34" charset="0"/>
              <a:sym typeface="Roboto"/>
            </a:endParaRPr>
          </a:p>
          <a:p>
            <a:pPr marL="0" lvl="0" indent="0" algn="ctr">
              <a:lnSpc>
                <a:spcPct val="150000"/>
              </a:lnSpc>
              <a:spcBef>
                <a:spcPts val="0"/>
              </a:spcBef>
              <a:buNone/>
            </a:pPr>
            <a:r>
              <a:rPr lang="en-US" sz="3200" dirty="0">
                <a:latin typeface="Calibri" panose="020F0502020204030204" pitchFamily="34" charset="0"/>
                <a:ea typeface="Cambria Math" panose="02040503050406030204" pitchFamily="18" charset="0"/>
                <a:cs typeface="Calibri" panose="020F0502020204030204" pitchFamily="34" charset="0"/>
                <a:sym typeface="Roboto"/>
              </a:rPr>
              <a:t>T: 703-739-9000 ext. 2226</a:t>
            </a:r>
          </a:p>
          <a:p>
            <a:pPr marL="0" indent="0" algn="ctr">
              <a:lnSpc>
                <a:spcPct val="150000"/>
              </a:lnSpc>
              <a:spcBef>
                <a:spcPts val="0"/>
              </a:spcBef>
              <a:buNone/>
            </a:pPr>
            <a:r>
              <a:rPr lang="en-US" sz="3200" dirty="0">
                <a:latin typeface="Calibri" panose="020F0502020204030204" pitchFamily="34" charset="0"/>
                <a:ea typeface="Cambria Math" panose="02040503050406030204" pitchFamily="18" charset="0"/>
                <a:cs typeface="Calibri" panose="020F0502020204030204" pitchFamily="34" charset="0"/>
                <a:sym typeface="Roboto"/>
              </a:rPr>
              <a:t>W: </a:t>
            </a:r>
            <a:r>
              <a:rPr lang="en-US" sz="3200" dirty="0">
                <a:latin typeface="Calibri" panose="020F0502020204030204" pitchFamily="34" charset="0"/>
                <a:ea typeface="Cambria Math" panose="02040503050406030204" pitchFamily="18" charset="0"/>
                <a:cs typeface="Calibri" panose="020F0502020204030204" pitchFamily="34" charset="0"/>
                <a:sym typeface="Roboto"/>
                <a:hlinkClick r:id="rId2"/>
              </a:rPr>
              <a:t>www.msscusa.org</a:t>
            </a:r>
            <a:endParaRPr lang="en-US" sz="3200" dirty="0">
              <a:latin typeface="Calibri" panose="020F0502020204030204" pitchFamily="34" charset="0"/>
              <a:ea typeface="Cambria Math" panose="02040503050406030204" pitchFamily="18" charset="0"/>
              <a:cs typeface="Calibri" panose="020F0502020204030204" pitchFamily="34" charset="0"/>
              <a:sym typeface="Roboto"/>
            </a:endParaRPr>
          </a:p>
          <a:p>
            <a:endParaRPr lang="en-US" dirty="0"/>
          </a:p>
        </p:txBody>
      </p:sp>
      <p:sp>
        <p:nvSpPr>
          <p:cNvPr id="5" name="Slide Number Placeholder 4">
            <a:extLst>
              <a:ext uri="{FF2B5EF4-FFF2-40B4-BE49-F238E27FC236}">
                <a16:creationId xmlns:a16="http://schemas.microsoft.com/office/drawing/2014/main" xmlns="" id="{A463B735-DEA0-4958-BA3E-443F0B608FAB}"/>
              </a:ext>
            </a:extLst>
          </p:cNvPr>
          <p:cNvSpPr>
            <a:spLocks noGrp="1"/>
          </p:cNvSpPr>
          <p:nvPr>
            <p:ph type="sldNum" sz="quarter" idx="12"/>
          </p:nvPr>
        </p:nvSpPr>
        <p:spPr>
          <a:xfrm>
            <a:off x="9115425" y="6418844"/>
            <a:ext cx="2743200" cy="365125"/>
          </a:xfrm>
        </p:spPr>
        <p:txBody>
          <a:bodyPr/>
          <a:lstStyle/>
          <a:p>
            <a:fld id="{26ADD80F-472C-4354-B0AD-58224BFE0AF0}" type="slidenum">
              <a:rPr lang="en-US" smtClean="0"/>
              <a:t>13</a:t>
            </a:fld>
            <a:endParaRPr lang="en-US"/>
          </a:p>
        </p:txBody>
      </p:sp>
      <p:sp>
        <p:nvSpPr>
          <p:cNvPr id="8" name="Title 1">
            <a:extLst>
              <a:ext uri="{FF2B5EF4-FFF2-40B4-BE49-F238E27FC236}">
                <a16:creationId xmlns:a16="http://schemas.microsoft.com/office/drawing/2014/main" xmlns="" id="{DA6B4724-E2CA-4483-B538-9070F1D2BA1D}"/>
              </a:ext>
            </a:extLst>
          </p:cNvPr>
          <p:cNvSpPr>
            <a:spLocks noGrp="1"/>
          </p:cNvSpPr>
          <p:nvPr>
            <p:ph type="title"/>
          </p:nvPr>
        </p:nvSpPr>
        <p:spPr>
          <a:xfrm>
            <a:off x="120008" y="-298609"/>
            <a:ext cx="12071992" cy="1325563"/>
          </a:xfrm>
        </p:spPr>
        <p:txBody>
          <a:bodyPr/>
          <a:lstStyle/>
          <a:p>
            <a:r>
              <a:rPr lang="en-US" b="1" dirty="0">
                <a:solidFill>
                  <a:schemeClr val="bg1"/>
                </a:solidFill>
                <a:latin typeface="Calibri" panose="020F0502020204030204" pitchFamily="34" charset="0"/>
                <a:ea typeface="Verdana" panose="020B0604030504040204" pitchFamily="34" charset="0"/>
                <a:cs typeface="Calibri" panose="020F0502020204030204" pitchFamily="34" charset="0"/>
              </a:rPr>
              <a:t>Contact Information </a:t>
            </a:r>
            <a:endParaRPr lang="en-US" dirty="0">
              <a:solidFill>
                <a:schemeClr val="bg1"/>
              </a:solidFill>
              <a:latin typeface="Calibri" panose="020F0502020204030204" pitchFamily="34" charset="0"/>
              <a:ea typeface="Verdana" panose="020B060403050404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xmlns="" id="{1E781B58-9B04-42A9-B031-5A7178F17757}"/>
              </a:ext>
            </a:extLst>
          </p:cNvPr>
          <p:cNvSpPr/>
          <p:nvPr/>
        </p:nvSpPr>
        <p:spPr>
          <a:xfrm>
            <a:off x="0" y="6347420"/>
            <a:ext cx="12192000" cy="12443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mbria Math" panose="02040503050406030204" pitchFamily="18" charset="0"/>
              <a:ea typeface="Cambria Math" panose="02040503050406030204" pitchFamily="18" charset="0"/>
            </a:endParaRPr>
          </a:p>
        </p:txBody>
      </p:sp>
      <p:pic>
        <p:nvPicPr>
          <p:cNvPr id="1026" name="Picture 2" descr="LinkedIn | LinkedIn">
            <a:hlinkClick r:id="rId3"/>
            <a:extLst>
              <a:ext uri="{FF2B5EF4-FFF2-40B4-BE49-F238E27FC236}">
                <a16:creationId xmlns:a16="http://schemas.microsoft.com/office/drawing/2014/main" xmlns="" id="{976195BC-B319-477B-8B2A-BEE3FB99F3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3230" y="4903091"/>
            <a:ext cx="887396" cy="8873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acebook - Apps on Google Play">
            <a:hlinkClick r:id="rId5"/>
            <a:extLst>
              <a:ext uri="{FF2B5EF4-FFF2-40B4-BE49-F238E27FC236}">
                <a16:creationId xmlns:a16="http://schemas.microsoft.com/office/drawing/2014/main" xmlns="" id="{80ED643E-89A9-4514-B7CB-2C98E8C27E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1262" y="4973659"/>
            <a:ext cx="816828" cy="8168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witter: A guide for parents">
            <a:extLst>
              <a:ext uri="{FF2B5EF4-FFF2-40B4-BE49-F238E27FC236}">
                <a16:creationId xmlns:a16="http://schemas.microsoft.com/office/drawing/2014/main" xmlns="" id="{F4862903-AB73-456E-B340-EA9156B467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2074" y="4882473"/>
            <a:ext cx="887396" cy="8873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7996BD0E-D3CE-435D-BF29-CD236936DCB3}"/>
              </a:ext>
            </a:extLst>
          </p:cNvPr>
          <p:cNvSpPr txBox="1"/>
          <p:nvPr/>
        </p:nvSpPr>
        <p:spPr>
          <a:xfrm>
            <a:off x="7427706" y="5790487"/>
            <a:ext cx="2663534" cy="369332"/>
          </a:xfrm>
          <a:prstGeom prst="rect">
            <a:avLst/>
          </a:prstGeom>
          <a:noFill/>
        </p:spPr>
        <p:txBody>
          <a:bodyPr wrap="square" rtlCol="0">
            <a:spAutoFit/>
          </a:bodyPr>
          <a:lstStyle/>
          <a:p>
            <a:r>
              <a:rPr lang="en-US" b="0" i="0" dirty="0">
                <a:solidFill>
                  <a:srgbClr val="536471"/>
                </a:solidFill>
                <a:effectLst/>
              </a:rPr>
              <a:t>@</a:t>
            </a:r>
            <a:r>
              <a:rPr lang="en-US" b="0" i="0" dirty="0">
                <a:effectLst/>
              </a:rPr>
              <a:t>MSSCCredentials</a:t>
            </a:r>
            <a:endParaRPr lang="en-US" dirty="0"/>
          </a:p>
        </p:txBody>
      </p:sp>
      <p:sp>
        <p:nvSpPr>
          <p:cNvPr id="4" name="TextBox 3">
            <a:extLst>
              <a:ext uri="{FF2B5EF4-FFF2-40B4-BE49-F238E27FC236}">
                <a16:creationId xmlns:a16="http://schemas.microsoft.com/office/drawing/2014/main" xmlns="" id="{8C07A26C-8A1A-410E-99E0-CF49BB7B22B7}"/>
              </a:ext>
            </a:extLst>
          </p:cNvPr>
          <p:cNvSpPr txBox="1"/>
          <p:nvPr/>
        </p:nvSpPr>
        <p:spPr>
          <a:xfrm>
            <a:off x="5021955" y="5801001"/>
            <a:ext cx="1624505" cy="369332"/>
          </a:xfrm>
          <a:prstGeom prst="rect">
            <a:avLst/>
          </a:prstGeom>
          <a:noFill/>
        </p:spPr>
        <p:txBody>
          <a:bodyPr wrap="square" rtlCol="0">
            <a:spAutoFit/>
          </a:bodyPr>
          <a:lstStyle/>
          <a:p>
            <a:r>
              <a:rPr lang="en-US" b="0" i="0" dirty="0">
                <a:effectLst/>
              </a:rPr>
              <a:t>@MSSCUSA</a:t>
            </a:r>
            <a:endParaRPr lang="en-US" dirty="0"/>
          </a:p>
        </p:txBody>
      </p:sp>
      <p:sp>
        <p:nvSpPr>
          <p:cNvPr id="6" name="TextBox 5">
            <a:extLst>
              <a:ext uri="{FF2B5EF4-FFF2-40B4-BE49-F238E27FC236}">
                <a16:creationId xmlns:a16="http://schemas.microsoft.com/office/drawing/2014/main" xmlns="" id="{0E0C9FAE-D69B-4716-AC46-3D33D07F43B5}"/>
              </a:ext>
            </a:extLst>
          </p:cNvPr>
          <p:cNvSpPr txBox="1"/>
          <p:nvPr/>
        </p:nvSpPr>
        <p:spPr>
          <a:xfrm>
            <a:off x="1721965" y="5695431"/>
            <a:ext cx="2229682" cy="646331"/>
          </a:xfrm>
          <a:prstGeom prst="rect">
            <a:avLst/>
          </a:prstGeom>
          <a:noFill/>
        </p:spPr>
        <p:txBody>
          <a:bodyPr wrap="square" rtlCol="0">
            <a:spAutoFit/>
          </a:bodyPr>
          <a:lstStyle/>
          <a:p>
            <a:r>
              <a:rPr lang="en-US" dirty="0"/>
              <a:t>@Manufacturing Skill Standards Council</a:t>
            </a:r>
          </a:p>
        </p:txBody>
      </p:sp>
      <p:sp>
        <p:nvSpPr>
          <p:cNvPr id="16" name="Rectangle 15">
            <a:extLst>
              <a:ext uri="{FF2B5EF4-FFF2-40B4-BE49-F238E27FC236}">
                <a16:creationId xmlns:a16="http://schemas.microsoft.com/office/drawing/2014/main" xmlns="" id="{82A16631-9230-4728-AA41-354D9C4D4624}"/>
              </a:ext>
            </a:extLst>
          </p:cNvPr>
          <p:cNvSpPr/>
          <p:nvPr/>
        </p:nvSpPr>
        <p:spPr>
          <a:xfrm>
            <a:off x="0" y="6474974"/>
            <a:ext cx="12192000" cy="383026"/>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mbria Math" panose="02040503050406030204" pitchFamily="18" charset="0"/>
              <a:ea typeface="Cambria Math" panose="02040503050406030204" pitchFamily="18" charset="0"/>
            </a:endParaRPr>
          </a:p>
        </p:txBody>
      </p:sp>
      <p:sp>
        <p:nvSpPr>
          <p:cNvPr id="10" name="Rectangle 9">
            <a:extLst>
              <a:ext uri="{FF2B5EF4-FFF2-40B4-BE49-F238E27FC236}">
                <a16:creationId xmlns:a16="http://schemas.microsoft.com/office/drawing/2014/main" xmlns="" id="{02146E3A-8BF7-CEB7-6057-CA44CF5139B6}"/>
              </a:ext>
            </a:extLst>
          </p:cNvPr>
          <p:cNvSpPr/>
          <p:nvPr/>
        </p:nvSpPr>
        <p:spPr>
          <a:xfrm>
            <a:off x="0" y="6344816"/>
            <a:ext cx="12192000" cy="124434"/>
          </a:xfrm>
          <a:prstGeom prst="rect">
            <a:avLst/>
          </a:prstGeom>
          <a:solidFill>
            <a:schemeClr val="tx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417649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A1F8CA4-9BDE-DD09-4876-1E81C74A49F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25689" b="342"/>
          <a:stretch/>
        </p:blipFill>
        <p:spPr>
          <a:xfrm>
            <a:off x="20" y="-1"/>
            <a:ext cx="12191980" cy="6858001"/>
          </a:xfrm>
          <a:prstGeom prst="rect">
            <a:avLst/>
          </a:prstGeom>
        </p:spPr>
      </p:pic>
      <p:sp>
        <p:nvSpPr>
          <p:cNvPr id="2" name="Title 1">
            <a:extLst>
              <a:ext uri="{FF2B5EF4-FFF2-40B4-BE49-F238E27FC236}">
                <a16:creationId xmlns:a16="http://schemas.microsoft.com/office/drawing/2014/main" xmlns="" id="{CA2B66AB-394D-EC23-F6D6-BE9AD3D63369}"/>
              </a:ext>
            </a:extLst>
          </p:cNvPr>
          <p:cNvSpPr>
            <a:spLocks noGrp="1"/>
          </p:cNvSpPr>
          <p:nvPr>
            <p:ph type="ctrTitle"/>
          </p:nvPr>
        </p:nvSpPr>
        <p:spPr>
          <a:xfrm>
            <a:off x="4371744" y="4775424"/>
            <a:ext cx="3914774" cy="1871200"/>
          </a:xfrm>
        </p:spPr>
        <p:txBody>
          <a:bodyPr>
            <a:normAutofit/>
          </a:bodyPr>
          <a:lstStyle/>
          <a:p>
            <a:pPr algn="l"/>
            <a:r>
              <a:rPr lang="en-US" sz="4100" dirty="0">
                <a:solidFill>
                  <a:srgbClr val="FFFFFF"/>
                </a:solidFill>
                <a:latin typeface="Arial Black" panose="020B0A04020102020204" pitchFamily="34" charset="0"/>
              </a:rPr>
              <a:t>Community </a:t>
            </a:r>
            <a:br>
              <a:rPr lang="en-US" sz="4100" dirty="0">
                <a:solidFill>
                  <a:srgbClr val="FFFFFF"/>
                </a:solidFill>
                <a:latin typeface="Arial Black" panose="020B0A04020102020204" pitchFamily="34" charset="0"/>
              </a:rPr>
            </a:br>
            <a:r>
              <a:rPr lang="en-US" sz="4100" dirty="0">
                <a:solidFill>
                  <a:srgbClr val="FFFFFF"/>
                </a:solidFill>
                <a:latin typeface="Arial Black" panose="020B0A04020102020204" pitchFamily="34" charset="0"/>
              </a:rPr>
              <a:t>College </a:t>
            </a:r>
            <a:br>
              <a:rPr lang="en-US" sz="4100" dirty="0">
                <a:solidFill>
                  <a:srgbClr val="FFFFFF"/>
                </a:solidFill>
                <a:latin typeface="Arial Black" panose="020B0A04020102020204" pitchFamily="34" charset="0"/>
              </a:rPr>
            </a:br>
            <a:r>
              <a:rPr lang="en-US" sz="4100" dirty="0">
                <a:solidFill>
                  <a:srgbClr val="FFFFFF"/>
                </a:solidFill>
                <a:latin typeface="Arial Black" panose="020B0A04020102020204" pitchFamily="34" charset="0"/>
              </a:rPr>
              <a:t>of Vermont</a:t>
            </a:r>
          </a:p>
        </p:txBody>
      </p:sp>
      <p:pic>
        <p:nvPicPr>
          <p:cNvPr id="13" name="Picture 12" descr="Logo, company name&#10;&#10;Description automatically generated">
            <a:extLst>
              <a:ext uri="{FF2B5EF4-FFF2-40B4-BE49-F238E27FC236}">
                <a16:creationId xmlns:a16="http://schemas.microsoft.com/office/drawing/2014/main" xmlns="" id="{DF12774E-EA0F-95E4-0185-A770085E95A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526475" y="4899017"/>
            <a:ext cx="3013011" cy="1624013"/>
          </a:xfrm>
          <a:prstGeom prst="rect">
            <a:avLst/>
          </a:prstGeom>
        </p:spPr>
      </p:pic>
    </p:spTree>
    <p:extLst>
      <p:ext uri="{BB962C8B-B14F-4D97-AF65-F5344CB8AC3E}">
        <p14:creationId xmlns:p14="http://schemas.microsoft.com/office/powerpoint/2010/main" val="27473478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F4A7E7-C7FA-35F7-582F-701C942670B2}"/>
              </a:ext>
            </a:extLst>
          </p:cNvPr>
          <p:cNvSpPr>
            <a:spLocks noGrp="1"/>
          </p:cNvSpPr>
          <p:nvPr>
            <p:ph type="title"/>
          </p:nvPr>
        </p:nvSpPr>
        <p:spPr/>
        <p:txBody>
          <a:bodyPr/>
          <a:lstStyle/>
          <a:p>
            <a:r>
              <a:rPr lang="en-US" dirty="0">
                <a:latin typeface="Arial Black" panose="020B0A04020102020204" pitchFamily="34" charset="0"/>
              </a:rPr>
              <a:t>Brief</a:t>
            </a:r>
          </a:p>
        </p:txBody>
      </p:sp>
      <p:graphicFrame>
        <p:nvGraphicFramePr>
          <p:cNvPr id="6" name="Content Placeholder 2">
            <a:extLst>
              <a:ext uri="{FF2B5EF4-FFF2-40B4-BE49-F238E27FC236}">
                <a16:creationId xmlns:a16="http://schemas.microsoft.com/office/drawing/2014/main" xmlns="" id="{3516BFC6-B23D-229D-6CF5-E37A9D3C9F85}"/>
              </a:ext>
            </a:extLst>
          </p:cNvPr>
          <p:cNvGraphicFramePr>
            <a:graphicFrameLocks noGrp="1"/>
          </p:cNvGraphicFramePr>
          <p:nvPr>
            <p:ph idx="1"/>
            <p:extLst>
              <p:ext uri="{D42A27DB-BD31-4B8C-83A1-F6EECF244321}">
                <p14:modId xmlns:p14="http://schemas.microsoft.com/office/powerpoint/2010/main" val="398089584"/>
              </p:ext>
            </p:extLst>
          </p:nvPr>
        </p:nvGraphicFramePr>
        <p:xfrm>
          <a:off x="838199" y="1825625"/>
          <a:ext cx="65627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xmlns="" id="{B9F33084-CCD9-7D49-4F70-DFD23312C5E3}"/>
              </a:ext>
            </a:extLst>
          </p:cNvPr>
          <p:cNvSpPr txBox="1"/>
          <p:nvPr/>
        </p:nvSpPr>
        <p:spPr>
          <a:xfrm>
            <a:off x="8636778" y="1825625"/>
            <a:ext cx="3186954" cy="2677656"/>
          </a:xfrm>
          <a:prstGeom prst="rect">
            <a:avLst/>
          </a:prstGeom>
          <a:noFill/>
        </p:spPr>
        <p:txBody>
          <a:bodyPr wrap="square">
            <a:spAutoFit/>
          </a:bodyPr>
          <a:lstStyle/>
          <a:p>
            <a:pPr marL="0" marR="0">
              <a:spcBef>
                <a:spcPts val="0"/>
              </a:spcBef>
              <a:spcAft>
                <a:spcPts val="0"/>
              </a:spcAft>
            </a:pPr>
            <a:r>
              <a:rPr lang="en-US" sz="2400" b="1"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Michael Keogh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Director, </a:t>
            </a: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Business Engagement</a:t>
            </a:r>
          </a:p>
          <a:p>
            <a:pPr marL="0" marR="0">
              <a:spcBef>
                <a:spcPts val="0"/>
              </a:spcBef>
              <a:spcAft>
                <a:spcPts val="0"/>
              </a:spcAft>
            </a:pPr>
            <a:r>
              <a:rPr lang="en-US" b="1" dirty="0">
                <a:latin typeface="Arial" panose="020B0604020202020204" pitchFamily="34" charset="0"/>
                <a:ea typeface="Calibri" panose="020F0502020204030204" pitchFamily="34" charset="0"/>
                <a:cs typeface="Times New Roman" panose="02020603050405020304" pitchFamily="18" charset="0"/>
              </a:rPr>
              <a:t>Workforce Development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i="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Community College of Vermont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b="1" u="sng" dirty="0">
              <a:solidFill>
                <a:srgbClr val="2E74B5"/>
              </a:solidFill>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u="sng"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hlinkClick r:id="rId7"/>
              </a:rPr>
              <a:t>Michael.Keogh@ccv.edu</a:t>
            </a:r>
            <a:r>
              <a:rPr lang="en-US" sz="1800" b="1" u="sng"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Logo, company name&#10;&#10;Description automatically generated">
            <a:extLst>
              <a:ext uri="{FF2B5EF4-FFF2-40B4-BE49-F238E27FC236}">
                <a16:creationId xmlns:a16="http://schemas.microsoft.com/office/drawing/2014/main" xmlns="" id="{8486429D-4141-AB52-DBD8-E74B93A84384}"/>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tretch>
            <a:fillRect/>
          </a:stretch>
        </p:blipFill>
        <p:spPr>
          <a:xfrm>
            <a:off x="8795028" y="4797785"/>
            <a:ext cx="2558772" cy="1379178"/>
          </a:xfrm>
          <a:prstGeom prst="rect">
            <a:avLst/>
          </a:prstGeom>
        </p:spPr>
      </p:pic>
    </p:spTree>
    <p:extLst>
      <p:ext uri="{BB962C8B-B14F-4D97-AF65-F5344CB8AC3E}">
        <p14:creationId xmlns:p14="http://schemas.microsoft.com/office/powerpoint/2010/main" val="37532017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0EA2A-44AC-43DB-92F3-B6ED87E7D127}"/>
              </a:ext>
            </a:extLst>
          </p:cNvPr>
          <p:cNvSpPr>
            <a:spLocks noGrp="1"/>
          </p:cNvSpPr>
          <p:nvPr>
            <p:ph type="title"/>
          </p:nvPr>
        </p:nvSpPr>
        <p:spPr>
          <a:xfrm>
            <a:off x="5134708" y="312855"/>
            <a:ext cx="6894576" cy="1009759"/>
          </a:xfrm>
        </p:spPr>
        <p:txBody>
          <a:bodyPr anchor="b">
            <a:normAutofit/>
          </a:bodyPr>
          <a:lstStyle/>
          <a:p>
            <a:r>
              <a:rPr lang="en-US" sz="5400" dirty="0">
                <a:latin typeface="Aharoni" panose="02010803020104030203" pitchFamily="2" charset="-79"/>
                <a:cs typeface="Aharoni" panose="02010803020104030203" pitchFamily="2" charset="-79"/>
              </a:rPr>
              <a:t>CCV Overview</a:t>
            </a:r>
          </a:p>
        </p:txBody>
      </p:sp>
      <p:sp>
        <p:nvSpPr>
          <p:cNvPr id="3" name="Content Placeholder 2">
            <a:extLst>
              <a:ext uri="{FF2B5EF4-FFF2-40B4-BE49-F238E27FC236}">
                <a16:creationId xmlns:a16="http://schemas.microsoft.com/office/drawing/2014/main" xmlns="" id="{5C6A1FCD-09C9-4B37-BB46-F45B94DCE067}"/>
              </a:ext>
            </a:extLst>
          </p:cNvPr>
          <p:cNvSpPr>
            <a:spLocks noGrp="1"/>
          </p:cNvSpPr>
          <p:nvPr>
            <p:ph idx="1"/>
          </p:nvPr>
        </p:nvSpPr>
        <p:spPr>
          <a:xfrm>
            <a:off x="5134708" y="1910443"/>
            <a:ext cx="6414164" cy="4929269"/>
          </a:xfrm>
        </p:spPr>
        <p:txBody>
          <a:bodyPr>
            <a:normAutofit lnSpcReduction="10000"/>
          </a:bodyPr>
          <a:lstStyle/>
          <a:p>
            <a:pPr>
              <a:buFont typeface="Arial" panose="020B0604020202020204" pitchFamily="34" charset="0"/>
              <a:buChar char="•"/>
            </a:pPr>
            <a:r>
              <a:rPr lang="en-US" sz="2400" b="1" i="0" dirty="0">
                <a:effectLst/>
                <a:latin typeface="proxima-nova"/>
              </a:rPr>
              <a:t>12 campuses (sole community college)</a:t>
            </a:r>
          </a:p>
          <a:p>
            <a:pPr>
              <a:buFont typeface="Arial" panose="020B0604020202020204" pitchFamily="34" charset="0"/>
              <a:buChar char="•"/>
            </a:pPr>
            <a:r>
              <a:rPr lang="en-US" sz="2400" b="0" i="0" dirty="0">
                <a:effectLst/>
                <a:latin typeface="proxima-nova"/>
              </a:rPr>
              <a:t>Vermonters: 93%</a:t>
            </a:r>
          </a:p>
          <a:p>
            <a:r>
              <a:rPr lang="en-US" sz="2400" b="0" i="0" dirty="0">
                <a:effectLst/>
                <a:latin typeface="proxima-nova"/>
              </a:rPr>
              <a:t>Number of students each year</a:t>
            </a:r>
            <a:r>
              <a:rPr lang="en-US" sz="2400" dirty="0">
                <a:latin typeface="proxima-nova"/>
              </a:rPr>
              <a:t>: </a:t>
            </a:r>
            <a:r>
              <a:rPr lang="en-US" sz="2400" b="1" dirty="0">
                <a:latin typeface="proxima-nova"/>
              </a:rPr>
              <a:t>9,770</a:t>
            </a:r>
          </a:p>
          <a:p>
            <a:r>
              <a:rPr lang="en-US" sz="2400" b="1" dirty="0">
                <a:latin typeface="proxima-nova"/>
              </a:rPr>
              <a:t>~800 Exclusively PT Faculty</a:t>
            </a:r>
          </a:p>
          <a:p>
            <a:r>
              <a:rPr lang="en-US" sz="2400" b="1" dirty="0">
                <a:latin typeface="proxima-nova"/>
              </a:rPr>
              <a:t>Dual Enrollment </a:t>
            </a:r>
            <a:r>
              <a:rPr lang="en-US" sz="2400" dirty="0">
                <a:latin typeface="proxima-nova"/>
              </a:rPr>
              <a:t>– Taking courses for college credit while still in high school: 1,871</a:t>
            </a:r>
            <a:endParaRPr lang="en-US" sz="2400" b="0" i="0" dirty="0">
              <a:effectLst/>
              <a:latin typeface="proxima-nova"/>
            </a:endParaRPr>
          </a:p>
          <a:p>
            <a:pPr>
              <a:buFont typeface="Arial" panose="020B0604020202020204" pitchFamily="34" charset="0"/>
              <a:buChar char="•"/>
            </a:pPr>
            <a:r>
              <a:rPr lang="en-US" sz="2400" b="0" i="0" dirty="0">
                <a:effectLst/>
                <a:latin typeface="proxima-nova"/>
              </a:rPr>
              <a:t>Degree students with full- or part-time jobs: 79%</a:t>
            </a:r>
          </a:p>
          <a:p>
            <a:pPr>
              <a:buFont typeface="Arial" panose="020B0604020202020204" pitchFamily="34" charset="0"/>
              <a:buChar char="•"/>
            </a:pPr>
            <a:r>
              <a:rPr lang="en-US" sz="2400" b="1" i="0" dirty="0">
                <a:effectLst/>
                <a:latin typeface="proxima-nova"/>
              </a:rPr>
              <a:t>First generation</a:t>
            </a:r>
            <a:r>
              <a:rPr lang="en-US" sz="2400" b="0" i="0" dirty="0">
                <a:effectLst/>
                <a:latin typeface="proxima-nova"/>
              </a:rPr>
              <a:t>: 55%</a:t>
            </a:r>
          </a:p>
          <a:p>
            <a:pPr>
              <a:buFont typeface="Arial" panose="020B0604020202020204" pitchFamily="34" charset="0"/>
              <a:buChar char="•"/>
            </a:pPr>
            <a:r>
              <a:rPr lang="en-US" sz="2400" b="0" i="0" dirty="0">
                <a:effectLst/>
                <a:latin typeface="proxima-nova"/>
              </a:rPr>
              <a:t>Graduates (Class of ‘19) who reported being employed, continuing their education, or serving in the military within 6 months: </a:t>
            </a:r>
            <a:r>
              <a:rPr lang="en-US" sz="2400" b="1" i="0" dirty="0">
                <a:effectLst/>
                <a:latin typeface="proxima-nova"/>
              </a:rPr>
              <a:t>95%</a:t>
            </a:r>
          </a:p>
          <a:p>
            <a:endParaRPr lang="en-US" sz="2400" dirty="0"/>
          </a:p>
        </p:txBody>
      </p:sp>
      <p:pic>
        <p:nvPicPr>
          <p:cNvPr id="1026" name="Picture 2" descr="map of CCV locations in Vermont">
            <a:extLst>
              <a:ext uri="{FF2B5EF4-FFF2-40B4-BE49-F238E27FC236}">
                <a16:creationId xmlns:a16="http://schemas.microsoft.com/office/drawing/2014/main" xmlns="" id="{0E204324-F7BC-5A3D-1A7F-6DD9DDF05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644" y="26025"/>
            <a:ext cx="51101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4936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C99706-D05D-FE0D-8A86-EB8C6F606E25}"/>
              </a:ext>
            </a:extLst>
          </p:cNvPr>
          <p:cNvSpPr>
            <a:spLocks noGrp="1"/>
          </p:cNvSpPr>
          <p:nvPr>
            <p:ph type="title"/>
          </p:nvPr>
        </p:nvSpPr>
        <p:spPr/>
        <p:txBody>
          <a:bodyPr/>
          <a:lstStyle/>
          <a:p>
            <a:r>
              <a:rPr lang="en-US" dirty="0">
                <a:latin typeface="Arial Black" panose="020B0A04020102020204" pitchFamily="34" charset="0"/>
              </a:rPr>
              <a:t>Why CPT?</a:t>
            </a:r>
          </a:p>
        </p:txBody>
      </p:sp>
      <p:sp>
        <p:nvSpPr>
          <p:cNvPr id="3" name="Content Placeholder 2">
            <a:extLst>
              <a:ext uri="{FF2B5EF4-FFF2-40B4-BE49-F238E27FC236}">
                <a16:creationId xmlns:a16="http://schemas.microsoft.com/office/drawing/2014/main" xmlns="" id="{1A7031C7-BCDC-7FCC-DFC1-1C91816BAD90}"/>
              </a:ext>
            </a:extLst>
          </p:cNvPr>
          <p:cNvSpPr>
            <a:spLocks noGrp="1"/>
          </p:cNvSpPr>
          <p:nvPr>
            <p:ph idx="1"/>
          </p:nvPr>
        </p:nvSpPr>
        <p:spPr>
          <a:xfrm>
            <a:off x="210128" y="1881043"/>
            <a:ext cx="8898467" cy="4351338"/>
          </a:xfrm>
        </p:spPr>
        <p:txBody>
          <a:bodyPr/>
          <a:lstStyle/>
          <a:p>
            <a:r>
              <a:rPr lang="en-US" b="1" dirty="0"/>
              <a:t>We’re not a technical college </a:t>
            </a:r>
          </a:p>
        </p:txBody>
      </p:sp>
      <p:pic>
        <p:nvPicPr>
          <p:cNvPr id="3074" name="Picture 2" descr="Advanced Manufacturing: Workforce education program - Benchmarking Study |  Integrated Learning Initiative">
            <a:extLst>
              <a:ext uri="{FF2B5EF4-FFF2-40B4-BE49-F238E27FC236}">
                <a16:creationId xmlns:a16="http://schemas.microsoft.com/office/drawing/2014/main" xmlns="" id="{773ECDDF-80C9-043E-8F3A-75E4C32C32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119"/>
          <a:stretch/>
        </p:blipFill>
        <p:spPr bwMode="auto">
          <a:xfrm>
            <a:off x="5779698" y="-66135"/>
            <a:ext cx="7558720" cy="7010400"/>
          </a:xfrm>
          <a:prstGeom prst="leftArrow">
            <a:avLst>
              <a:gd name="adj1" fmla="val 98617"/>
              <a:gd name="adj2" fmla="val 21739"/>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0898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C99706-D05D-FE0D-8A86-EB8C6F606E25}"/>
              </a:ext>
            </a:extLst>
          </p:cNvPr>
          <p:cNvSpPr>
            <a:spLocks noGrp="1"/>
          </p:cNvSpPr>
          <p:nvPr>
            <p:ph type="title"/>
          </p:nvPr>
        </p:nvSpPr>
        <p:spPr/>
        <p:txBody>
          <a:bodyPr/>
          <a:lstStyle/>
          <a:p>
            <a:r>
              <a:rPr lang="en-US" dirty="0">
                <a:latin typeface="Arial Black" panose="020B0A04020102020204" pitchFamily="34" charset="0"/>
              </a:rPr>
              <a:t>Why CPT?</a:t>
            </a:r>
          </a:p>
        </p:txBody>
      </p:sp>
      <p:sp>
        <p:nvSpPr>
          <p:cNvPr id="3" name="Content Placeholder 2">
            <a:extLst>
              <a:ext uri="{FF2B5EF4-FFF2-40B4-BE49-F238E27FC236}">
                <a16:creationId xmlns:a16="http://schemas.microsoft.com/office/drawing/2014/main" xmlns="" id="{1A7031C7-BCDC-7FCC-DFC1-1C91816BAD90}"/>
              </a:ext>
            </a:extLst>
          </p:cNvPr>
          <p:cNvSpPr>
            <a:spLocks noGrp="1"/>
          </p:cNvSpPr>
          <p:nvPr>
            <p:ph idx="1"/>
          </p:nvPr>
        </p:nvSpPr>
        <p:spPr>
          <a:xfrm>
            <a:off x="265545" y="1970928"/>
            <a:ext cx="8898467" cy="4351338"/>
          </a:xfrm>
        </p:spPr>
        <p:txBody>
          <a:bodyPr/>
          <a:lstStyle/>
          <a:p>
            <a:r>
              <a:rPr lang="en-US" dirty="0"/>
              <a:t>We’re not a technical college</a:t>
            </a:r>
          </a:p>
          <a:p>
            <a:r>
              <a:rPr lang="en-US" b="1" dirty="0"/>
              <a:t>We serve a statewide audience </a:t>
            </a:r>
          </a:p>
        </p:txBody>
      </p:sp>
      <p:pic>
        <p:nvPicPr>
          <p:cNvPr id="6" name="Picture 5" descr="A person using a computer">
            <a:extLst>
              <a:ext uri="{FF2B5EF4-FFF2-40B4-BE49-F238E27FC236}">
                <a16:creationId xmlns:a16="http://schemas.microsoft.com/office/drawing/2014/main" xmlns="" id="{C1F12CB1-21E3-9984-1D8C-481470FC652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20656"/>
          <a:stretch/>
        </p:blipFill>
        <p:spPr>
          <a:xfrm>
            <a:off x="6096000" y="2030019"/>
            <a:ext cx="8505637" cy="5780569"/>
          </a:xfrm>
          <a:prstGeom prst="ellipse">
            <a:avLst/>
          </a:prstGeom>
        </p:spPr>
      </p:pic>
      <p:pic>
        <p:nvPicPr>
          <p:cNvPr id="4" name="Picture 2" descr="map of CCV locations in Vermont">
            <a:extLst>
              <a:ext uri="{FF2B5EF4-FFF2-40B4-BE49-F238E27FC236}">
                <a16:creationId xmlns:a16="http://schemas.microsoft.com/office/drawing/2014/main" xmlns="" id="{EA9CDB65-1C14-DB5D-E7D2-21AD2F1B35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2175" y="192000"/>
            <a:ext cx="2946724" cy="3954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9118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C99706-D05D-FE0D-8A86-EB8C6F606E25}"/>
              </a:ext>
            </a:extLst>
          </p:cNvPr>
          <p:cNvSpPr>
            <a:spLocks noGrp="1"/>
          </p:cNvSpPr>
          <p:nvPr>
            <p:ph type="title"/>
          </p:nvPr>
        </p:nvSpPr>
        <p:spPr/>
        <p:txBody>
          <a:bodyPr/>
          <a:lstStyle/>
          <a:p>
            <a:r>
              <a:rPr lang="en-US" dirty="0">
                <a:latin typeface="Arial Black" panose="020B0A04020102020204" pitchFamily="34" charset="0"/>
              </a:rPr>
              <a:t>Why CPT?</a:t>
            </a:r>
          </a:p>
        </p:txBody>
      </p:sp>
      <p:sp>
        <p:nvSpPr>
          <p:cNvPr id="3" name="Content Placeholder 2">
            <a:extLst>
              <a:ext uri="{FF2B5EF4-FFF2-40B4-BE49-F238E27FC236}">
                <a16:creationId xmlns:a16="http://schemas.microsoft.com/office/drawing/2014/main" xmlns="" id="{1A7031C7-BCDC-7FCC-DFC1-1C91816BAD90}"/>
              </a:ext>
            </a:extLst>
          </p:cNvPr>
          <p:cNvSpPr>
            <a:spLocks noGrp="1"/>
          </p:cNvSpPr>
          <p:nvPr>
            <p:ph idx="1"/>
          </p:nvPr>
        </p:nvSpPr>
        <p:spPr/>
        <p:txBody>
          <a:bodyPr/>
          <a:lstStyle/>
          <a:p>
            <a:r>
              <a:rPr lang="en-US" dirty="0"/>
              <a:t>We’re not a technical college</a:t>
            </a:r>
          </a:p>
          <a:p>
            <a:r>
              <a:rPr lang="en-US" dirty="0"/>
              <a:t>We serve a statewide audience</a:t>
            </a:r>
          </a:p>
          <a:p>
            <a:r>
              <a:rPr lang="en-US" b="1" dirty="0"/>
              <a:t>Funding</a:t>
            </a:r>
            <a:r>
              <a:rPr lang="en-US" dirty="0"/>
              <a:t> </a:t>
            </a:r>
          </a:p>
        </p:txBody>
      </p:sp>
      <p:pic>
        <p:nvPicPr>
          <p:cNvPr id="2050" name="Picture 2" descr="Workforce Innovation and Opportunity Act (WIOA) | Progressive Truck School">
            <a:extLst>
              <a:ext uri="{FF2B5EF4-FFF2-40B4-BE49-F238E27FC236}">
                <a16:creationId xmlns:a16="http://schemas.microsoft.com/office/drawing/2014/main" xmlns="" id="{7BCC3567-415C-2756-3576-06C86D1986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3372" y="3271412"/>
            <a:ext cx="3143238" cy="22132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 company name">
            <a:extLst>
              <a:ext uri="{FF2B5EF4-FFF2-40B4-BE49-F238E27FC236}">
                <a16:creationId xmlns:a16="http://schemas.microsoft.com/office/drawing/2014/main" xmlns="" id="{1A640ACD-16C8-CF92-931C-23F2F724185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17587" t="33158" r="17705" b="31585"/>
          <a:stretch/>
        </p:blipFill>
        <p:spPr>
          <a:xfrm>
            <a:off x="8420662" y="2376580"/>
            <a:ext cx="3615036" cy="1094282"/>
          </a:xfrm>
          <a:prstGeom prst="rect">
            <a:avLst/>
          </a:prstGeom>
        </p:spPr>
      </p:pic>
      <p:pic>
        <p:nvPicPr>
          <p:cNvPr id="6" name="Picture 5" descr="A green sign with white lettering">
            <a:extLst>
              <a:ext uri="{FF2B5EF4-FFF2-40B4-BE49-F238E27FC236}">
                <a16:creationId xmlns:a16="http://schemas.microsoft.com/office/drawing/2014/main" xmlns="" id="{6F40CC41-F379-652A-35F9-9E5B7587318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7750" l="5333" r="95667">
                        <a14:foregroundMark x1="8667" y1="15625" x2="5000" y2="38250"/>
                        <a14:foregroundMark x1="5000" y1="38250" x2="6083" y2="46250"/>
                        <a14:foregroundMark x1="6083" y1="46250" x2="10667" y2="54625"/>
                        <a14:foregroundMark x1="10667" y1="54625" x2="26083" y2="61375"/>
                        <a14:foregroundMark x1="26083" y1="61375" x2="30000" y2="69125"/>
                        <a14:foregroundMark x1="30000" y1="69125" x2="31833" y2="81625"/>
                        <a14:foregroundMark x1="31833" y1="81625" x2="31000" y2="89875"/>
                        <a14:foregroundMark x1="31000" y1="89875" x2="33750" y2="58375"/>
                        <a14:foregroundMark x1="33750" y1="58375" x2="28833" y2="39500"/>
                        <a14:foregroundMark x1="28833" y1="39500" x2="30167" y2="30375"/>
                        <a14:foregroundMark x1="30167" y1="30375" x2="87750" y2="61875"/>
                        <a14:foregroundMark x1="87750" y1="61875" x2="93500" y2="61000"/>
                        <a14:foregroundMark x1="93500" y1="61000" x2="95750" y2="73125"/>
                        <a14:foregroundMark x1="95750" y1="73125" x2="93167" y2="87000"/>
                        <a14:foregroundMark x1="93167" y1="87000" x2="79083" y2="85750"/>
                        <a14:foregroundMark x1="79083" y1="85750" x2="44917" y2="70000"/>
                        <a14:foregroundMark x1="44917" y1="70000" x2="55750" y2="67125"/>
                        <a14:foregroundMark x1="55750" y1="67125" x2="77917" y2="76500"/>
                        <a14:foregroundMark x1="77917" y1="76500" x2="81500" y2="86625"/>
                        <a14:foregroundMark x1="81500" y1="86625" x2="82083" y2="97750"/>
                        <a14:foregroundMark x1="92917" y1="88750" x2="96417" y2="80500"/>
                        <a14:foregroundMark x1="96417" y1="80500" x2="95833" y2="66875"/>
                        <a14:foregroundMark x1="95833" y1="66875" x2="91250" y2="59625"/>
                        <a14:foregroundMark x1="91250" y1="59625" x2="59417" y2="42750"/>
                        <a14:foregroundMark x1="47000" y1="36125" x2="56833" y2="40250"/>
                        <a14:foregroundMark x1="95250" y1="63375" x2="95667" y2="88125"/>
                        <a14:foregroundMark x1="95667" y1="88125" x2="95500" y2="88500"/>
                        <a14:foregroundMark x1="5833" y1="51000" x2="4000" y2="39250"/>
                        <a14:foregroundMark x1="4000" y1="39250" x2="5333" y2="19500"/>
                        <a14:foregroundMark x1="5333" y1="19500" x2="8000" y2="1637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5248675" y="3538330"/>
            <a:ext cx="4979505" cy="3319670"/>
          </a:xfrm>
          <a:prstGeom prst="rect">
            <a:avLst/>
          </a:prstGeom>
        </p:spPr>
      </p:pic>
      <p:sp>
        <p:nvSpPr>
          <p:cNvPr id="7" name="TextBox 6">
            <a:extLst>
              <a:ext uri="{FF2B5EF4-FFF2-40B4-BE49-F238E27FC236}">
                <a16:creationId xmlns:a16="http://schemas.microsoft.com/office/drawing/2014/main" xmlns="" id="{01B1BF49-BF7E-277B-2B2E-F2F4DE39C29B}"/>
              </a:ext>
            </a:extLst>
          </p:cNvPr>
          <p:cNvSpPr txBox="1"/>
          <p:nvPr/>
        </p:nvSpPr>
        <p:spPr>
          <a:xfrm>
            <a:off x="952500" y="6858000"/>
            <a:ext cx="10287000" cy="230832"/>
          </a:xfrm>
          <a:prstGeom prst="rect">
            <a:avLst/>
          </a:prstGeom>
          <a:noFill/>
        </p:spPr>
        <p:txBody>
          <a:bodyPr wrap="square" rtlCol="0">
            <a:spAutoFit/>
          </a:bodyPr>
          <a:lstStyle/>
          <a:p>
            <a:r>
              <a:rPr lang="en-US" sz="900">
                <a:hlinkClick r:id="rId7" tooltip="https://www.picserver.org/highway-signs2/e/employer.html"/>
              </a:rPr>
              <a:t>This Photo</a:t>
            </a:r>
            <a:r>
              <a:rPr lang="en-US" sz="900"/>
              <a:t> by Unknown Author is licensed under </a:t>
            </a:r>
            <a:r>
              <a:rPr lang="en-US" sz="900">
                <a:hlinkClick r:id="rId8" tooltip="https://creativecommons.org/licenses/by-sa/3.0/"/>
              </a:rPr>
              <a:t>CC BY-SA</a:t>
            </a:r>
            <a:endParaRPr lang="en-US" sz="900"/>
          </a:p>
        </p:txBody>
      </p:sp>
      <p:pic>
        <p:nvPicPr>
          <p:cNvPr id="2052" name="Picture 4" descr="Industrial Automation Certificate | Wake Tech">
            <a:extLst>
              <a:ext uri="{FF2B5EF4-FFF2-40B4-BE49-F238E27FC236}">
                <a16:creationId xmlns:a16="http://schemas.microsoft.com/office/drawing/2014/main" xmlns="" id="{206FA5A8-D967-499C-7CC9-969B8D3A96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60296" y="93968"/>
            <a:ext cx="2095500" cy="238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1765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E35A04CF-97D4-4FF7-B359-C546B1F62E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xmlns="" id="{1DE7243B-5109-444B-8FAF-7437C66BC0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xmlns="" id="{4C5D6221-DA7B-4611-AA26-7D8E349FDE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xmlns="" id="{FE1401D9-AADD-49DB-A44F-5D96960588FF}"/>
              </a:ext>
            </a:extLst>
          </p:cNvPr>
          <p:cNvSpPr>
            <a:spLocks noGrp="1"/>
          </p:cNvSpPr>
          <p:nvPr>
            <p:ph type="title"/>
          </p:nvPr>
        </p:nvSpPr>
        <p:spPr>
          <a:xfrm>
            <a:off x="268038" y="907992"/>
            <a:ext cx="3322225" cy="4147483"/>
          </a:xfrm>
        </p:spPr>
        <p:txBody>
          <a:bodyPr anchor="t">
            <a:normAutofit/>
          </a:bodyPr>
          <a:lstStyle/>
          <a:p>
            <a:r>
              <a:rPr lang="en-US" sz="3600" kern="1200" dirty="0">
                <a:solidFill>
                  <a:schemeClr val="bg1"/>
                </a:solidFill>
                <a:latin typeface="Lucida Sans Unicode"/>
              </a:rPr>
              <a:t>2001 Federal Government endorses the MSSC national “Gold” standards involving:</a:t>
            </a:r>
            <a:endParaRPr lang="en-US" sz="3600" dirty="0">
              <a:solidFill>
                <a:srgbClr val="FFFFFF"/>
              </a:solidFill>
            </a:endParaRPr>
          </a:p>
        </p:txBody>
      </p:sp>
      <p:graphicFrame>
        <p:nvGraphicFramePr>
          <p:cNvPr id="7" name="Diagram 6">
            <a:extLst>
              <a:ext uri="{FF2B5EF4-FFF2-40B4-BE49-F238E27FC236}">
                <a16:creationId xmlns:a16="http://schemas.microsoft.com/office/drawing/2014/main" xmlns="" id="{D7426C76-BD49-4A5A-B4FF-2E119A3A4989}"/>
              </a:ext>
            </a:extLst>
          </p:cNvPr>
          <p:cNvGraphicFramePr/>
          <p:nvPr>
            <p:extLst>
              <p:ext uri="{D42A27DB-BD31-4B8C-83A1-F6EECF244321}">
                <p14:modId xmlns:p14="http://schemas.microsoft.com/office/powerpoint/2010/main" val="4166873361"/>
              </p:ext>
            </p:extLst>
          </p:nvPr>
        </p:nvGraphicFramePr>
        <p:xfrm>
          <a:off x="4550969" y="698646"/>
          <a:ext cx="7511393" cy="58913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4587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C99706-D05D-FE0D-8A86-EB8C6F606E25}"/>
              </a:ext>
            </a:extLst>
          </p:cNvPr>
          <p:cNvSpPr>
            <a:spLocks noGrp="1"/>
          </p:cNvSpPr>
          <p:nvPr>
            <p:ph type="title"/>
          </p:nvPr>
        </p:nvSpPr>
        <p:spPr/>
        <p:txBody>
          <a:bodyPr/>
          <a:lstStyle/>
          <a:p>
            <a:r>
              <a:rPr lang="en-US">
                <a:latin typeface="Arial Black" panose="020B0A04020102020204" pitchFamily="34" charset="0"/>
              </a:rPr>
              <a:t>Why CPT?</a:t>
            </a:r>
            <a:endParaRPr lang="en-US" dirty="0">
              <a:latin typeface="Arial Black" panose="020B0A04020102020204" pitchFamily="34" charset="0"/>
            </a:endParaRPr>
          </a:p>
        </p:txBody>
      </p:sp>
      <p:sp>
        <p:nvSpPr>
          <p:cNvPr id="3" name="Content Placeholder 2">
            <a:extLst>
              <a:ext uri="{FF2B5EF4-FFF2-40B4-BE49-F238E27FC236}">
                <a16:creationId xmlns:a16="http://schemas.microsoft.com/office/drawing/2014/main" xmlns="" id="{1A7031C7-BCDC-7FCC-DFC1-1C91816BAD90}"/>
              </a:ext>
            </a:extLst>
          </p:cNvPr>
          <p:cNvSpPr>
            <a:spLocks noGrp="1"/>
          </p:cNvSpPr>
          <p:nvPr>
            <p:ph idx="1"/>
          </p:nvPr>
        </p:nvSpPr>
        <p:spPr/>
        <p:txBody>
          <a:bodyPr/>
          <a:lstStyle/>
          <a:p>
            <a:r>
              <a:rPr lang="en-US"/>
              <a:t>We’re not a technical college</a:t>
            </a:r>
          </a:p>
          <a:p>
            <a:r>
              <a:rPr lang="en-US"/>
              <a:t>We serve a statewide audience</a:t>
            </a:r>
          </a:p>
          <a:p>
            <a:r>
              <a:rPr lang="en-US"/>
              <a:t>Funding </a:t>
            </a:r>
          </a:p>
          <a:p>
            <a:r>
              <a:rPr lang="en-US" b="1"/>
              <a:t>Dual Enrollment</a:t>
            </a:r>
            <a:endParaRPr lang="en-US" b="1" dirty="0"/>
          </a:p>
        </p:txBody>
      </p:sp>
      <p:pic>
        <p:nvPicPr>
          <p:cNvPr id="5122" name="Picture 2" descr="Dual Enrollment Programs Aren't Helping Most Poor and Minority Students |  October | 2020 | Newsroom | Teachers College, Columbia University">
            <a:extLst>
              <a:ext uri="{FF2B5EF4-FFF2-40B4-BE49-F238E27FC236}">
                <a16:creationId xmlns:a16="http://schemas.microsoft.com/office/drawing/2014/main" xmlns="" id="{9D4F3BA0-3592-DA19-54BC-F3E2E3C3CD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2907581"/>
            <a:ext cx="5925628" cy="395041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5" name="TextBox 4">
            <a:extLst>
              <a:ext uri="{FF2B5EF4-FFF2-40B4-BE49-F238E27FC236}">
                <a16:creationId xmlns:a16="http://schemas.microsoft.com/office/drawing/2014/main" xmlns="" id="{EDFD0C2D-19DB-84CF-1F90-974BA657F882}"/>
              </a:ext>
            </a:extLst>
          </p:cNvPr>
          <p:cNvSpPr txBox="1"/>
          <p:nvPr/>
        </p:nvSpPr>
        <p:spPr>
          <a:xfrm>
            <a:off x="7629992" y="298587"/>
            <a:ext cx="4562007" cy="3077766"/>
          </a:xfrm>
          <a:prstGeom prst="rect">
            <a:avLst/>
          </a:prstGeom>
          <a:noFill/>
        </p:spPr>
        <p:txBody>
          <a:bodyPr wrap="square" rtlCol="0">
            <a:spAutoFit/>
          </a:bodyPr>
          <a:lstStyle/>
          <a:p>
            <a:r>
              <a:rPr lang="en-US" sz="7200" dirty="0">
                <a:latin typeface="Arial Black" panose="020B0A04020102020204" pitchFamily="34" charset="0"/>
              </a:rPr>
              <a:t>~45%</a:t>
            </a:r>
          </a:p>
          <a:p>
            <a:r>
              <a:rPr lang="en-US" sz="2000" dirty="0">
                <a:latin typeface="Arial Black" panose="020B0A04020102020204" pitchFamily="34" charset="0"/>
              </a:rPr>
              <a:t>of high school graduates have no higher ed aspirations and will be entering the workforce…</a:t>
            </a:r>
          </a:p>
          <a:p>
            <a:endParaRPr lang="en-US" sz="1400" dirty="0">
              <a:latin typeface="Arial Black" panose="020B0A04020102020204" pitchFamily="34" charset="0"/>
            </a:endParaRPr>
          </a:p>
          <a:p>
            <a:pPr algn="r"/>
            <a:r>
              <a:rPr lang="en-US" sz="1400" dirty="0">
                <a:latin typeface="Arial Black" panose="020B0A04020102020204" pitchFamily="34" charset="0"/>
              </a:rPr>
              <a:t>*VT DOE</a:t>
            </a:r>
          </a:p>
          <a:p>
            <a:endParaRPr lang="en-US" sz="1400" dirty="0">
              <a:latin typeface="Arial Black" panose="020B0A04020102020204" pitchFamily="34" charset="0"/>
            </a:endParaRPr>
          </a:p>
        </p:txBody>
      </p:sp>
    </p:spTree>
    <p:extLst>
      <p:ext uri="{BB962C8B-B14F-4D97-AF65-F5344CB8AC3E}">
        <p14:creationId xmlns:p14="http://schemas.microsoft.com/office/powerpoint/2010/main" val="12498403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xmlns="" id="{EDE8C75C-6D7B-7BB5-B93B-19628DAB20B1}"/>
              </a:ext>
            </a:extLst>
          </p:cNvPr>
          <p:cNvGraphicFramePr>
            <a:graphicFrameLocks/>
          </p:cNvGraphicFramePr>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69305439"/>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C99706-D05D-FE0D-8A86-EB8C6F606E25}"/>
              </a:ext>
            </a:extLst>
          </p:cNvPr>
          <p:cNvSpPr>
            <a:spLocks noGrp="1"/>
          </p:cNvSpPr>
          <p:nvPr>
            <p:ph type="title"/>
          </p:nvPr>
        </p:nvSpPr>
        <p:spPr/>
        <p:txBody>
          <a:bodyPr/>
          <a:lstStyle/>
          <a:p>
            <a:r>
              <a:rPr lang="en-US" dirty="0">
                <a:latin typeface="Arial Black" panose="020B0A04020102020204" pitchFamily="34" charset="0"/>
              </a:rPr>
              <a:t>Why CPT?</a:t>
            </a:r>
          </a:p>
        </p:txBody>
      </p:sp>
      <p:sp>
        <p:nvSpPr>
          <p:cNvPr id="3" name="Content Placeholder 2">
            <a:extLst>
              <a:ext uri="{FF2B5EF4-FFF2-40B4-BE49-F238E27FC236}">
                <a16:creationId xmlns:a16="http://schemas.microsoft.com/office/drawing/2014/main" xmlns="" id="{1A7031C7-BCDC-7FCC-DFC1-1C91816BAD90}"/>
              </a:ext>
            </a:extLst>
          </p:cNvPr>
          <p:cNvSpPr>
            <a:spLocks noGrp="1"/>
          </p:cNvSpPr>
          <p:nvPr>
            <p:ph idx="1"/>
          </p:nvPr>
        </p:nvSpPr>
        <p:spPr/>
        <p:txBody>
          <a:bodyPr/>
          <a:lstStyle/>
          <a:p>
            <a:r>
              <a:rPr lang="en-US" dirty="0"/>
              <a:t>We’re not a technical college</a:t>
            </a:r>
          </a:p>
          <a:p>
            <a:r>
              <a:rPr lang="en-US" dirty="0"/>
              <a:t>We serve a statewide audience</a:t>
            </a:r>
          </a:p>
          <a:p>
            <a:r>
              <a:rPr lang="en-US" dirty="0"/>
              <a:t>Funding </a:t>
            </a:r>
          </a:p>
          <a:p>
            <a:r>
              <a:rPr lang="en-US" dirty="0"/>
              <a:t>Dual Enrollment</a:t>
            </a:r>
          </a:p>
          <a:p>
            <a:r>
              <a:rPr lang="en-US" b="1" dirty="0"/>
              <a:t>Scale</a:t>
            </a:r>
          </a:p>
        </p:txBody>
      </p:sp>
      <p:graphicFrame>
        <p:nvGraphicFramePr>
          <p:cNvPr id="4" name="Diagram 3">
            <a:extLst>
              <a:ext uri="{FF2B5EF4-FFF2-40B4-BE49-F238E27FC236}">
                <a16:creationId xmlns:a16="http://schemas.microsoft.com/office/drawing/2014/main" xmlns="" id="{22364E47-751A-1541-64CF-A39A253BC902}"/>
              </a:ext>
            </a:extLst>
          </p:cNvPr>
          <p:cNvGraphicFramePr/>
          <p:nvPr/>
        </p:nvGraphicFramePr>
        <p:xfrm>
          <a:off x="5378823" y="531407"/>
          <a:ext cx="6596529" cy="5961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35770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DBD779-0BF6-403F-93F4-8E890A2F741D}"/>
              </a:ext>
            </a:extLst>
          </p:cNvPr>
          <p:cNvSpPr>
            <a:spLocks noGrp="1"/>
          </p:cNvSpPr>
          <p:nvPr>
            <p:ph type="title"/>
          </p:nvPr>
        </p:nvSpPr>
        <p:spPr>
          <a:xfrm>
            <a:off x="406400" y="365125"/>
            <a:ext cx="10947400" cy="1491438"/>
          </a:xfrm>
        </p:spPr>
        <p:txBody>
          <a:bodyPr>
            <a:noAutofit/>
          </a:bodyPr>
          <a:lstStyle/>
          <a:p>
            <a:r>
              <a:rPr lang="en-US" sz="4000" b="1" i="0" dirty="0">
                <a:solidFill>
                  <a:srgbClr val="1A1A1A"/>
                </a:solidFill>
                <a:effectLst/>
                <a:latin typeface="Arial Black" panose="020B0A04020102020204" pitchFamily="34" charset="0"/>
              </a:rPr>
              <a:t>Certified Production Technician Courses</a:t>
            </a:r>
            <a:endParaRPr lang="en-US" sz="4000" b="1" dirty="0">
              <a:latin typeface="Arial Black" panose="020B0A04020102020204" pitchFamily="34" charset="0"/>
              <a:cs typeface="Aharoni" panose="02010803020104030203" pitchFamily="2" charset="-79"/>
            </a:endParaRPr>
          </a:p>
        </p:txBody>
      </p:sp>
      <p:graphicFrame>
        <p:nvGraphicFramePr>
          <p:cNvPr id="12" name="Content Placeholder 4">
            <a:extLst>
              <a:ext uri="{FF2B5EF4-FFF2-40B4-BE49-F238E27FC236}">
                <a16:creationId xmlns:a16="http://schemas.microsoft.com/office/drawing/2014/main" xmlns="" id="{BC1CC368-3792-0366-5158-E70093769209}"/>
              </a:ext>
            </a:extLst>
          </p:cNvPr>
          <p:cNvGraphicFramePr>
            <a:graphicFrameLocks noGrp="1"/>
          </p:cNvGraphicFramePr>
          <p:nvPr>
            <p:ph idx="1"/>
          </p:nvPr>
        </p:nvGraphicFramePr>
        <p:xfrm>
          <a:off x="722313" y="2028825"/>
          <a:ext cx="10947400" cy="4300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2">
            <a:extLst>
              <a:ext uri="{FF2B5EF4-FFF2-40B4-BE49-F238E27FC236}">
                <a16:creationId xmlns:a16="http://schemas.microsoft.com/office/drawing/2014/main" xmlns="" id="{D3000AE8-D558-4C57-A18B-4F2844ED8D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3952" y="89574"/>
            <a:ext cx="2104585" cy="1491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9850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DBD779-0BF6-403F-93F4-8E890A2F741D}"/>
              </a:ext>
            </a:extLst>
          </p:cNvPr>
          <p:cNvSpPr>
            <a:spLocks noGrp="1"/>
          </p:cNvSpPr>
          <p:nvPr>
            <p:ph type="title"/>
          </p:nvPr>
        </p:nvSpPr>
        <p:spPr/>
        <p:txBody>
          <a:bodyPr/>
          <a:lstStyle/>
          <a:p>
            <a:r>
              <a:rPr lang="en-US" dirty="0">
                <a:latin typeface="Aharoni" panose="02010803020104030203" pitchFamily="2" charset="-79"/>
                <a:cs typeface="Aharoni" panose="02010803020104030203" pitchFamily="2" charset="-79"/>
              </a:rPr>
              <a:t>Manufacturing Production </a:t>
            </a:r>
            <a:br>
              <a:rPr lang="en-US" dirty="0">
                <a:latin typeface="Aharoni" panose="02010803020104030203" pitchFamily="2" charset="-79"/>
                <a:cs typeface="Aharoni" panose="02010803020104030203" pitchFamily="2" charset="-79"/>
              </a:rPr>
            </a:br>
            <a:r>
              <a:rPr lang="en-US" dirty="0">
                <a:latin typeface="Aharoni" panose="02010803020104030203" pitchFamily="2" charset="-79"/>
                <a:cs typeface="Aharoni" panose="02010803020104030203" pitchFamily="2" charset="-79"/>
              </a:rPr>
              <a:t>Technician</a:t>
            </a:r>
          </a:p>
        </p:txBody>
      </p:sp>
      <p:graphicFrame>
        <p:nvGraphicFramePr>
          <p:cNvPr id="8" name="Content Placeholder 5">
            <a:extLst>
              <a:ext uri="{FF2B5EF4-FFF2-40B4-BE49-F238E27FC236}">
                <a16:creationId xmlns:a16="http://schemas.microsoft.com/office/drawing/2014/main" xmlns="" id="{3CD0A76E-A1A6-4281-8A56-C7A6390EEC91}"/>
              </a:ext>
            </a:extLst>
          </p:cNvPr>
          <p:cNvGraphicFramePr>
            <a:graphicFrameLocks/>
          </p:cNvGraphicFramePr>
          <p:nvPr/>
        </p:nvGraphicFramePr>
        <p:xfrm>
          <a:off x="7145867" y="0"/>
          <a:ext cx="5538467" cy="48595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4">
            <a:extLst>
              <a:ext uri="{FF2B5EF4-FFF2-40B4-BE49-F238E27FC236}">
                <a16:creationId xmlns:a16="http://schemas.microsoft.com/office/drawing/2014/main" xmlns="" id="{F1CD4426-8EE3-461E-A20B-252454009F87}"/>
              </a:ext>
            </a:extLst>
          </p:cNvPr>
          <p:cNvSpPr>
            <a:spLocks noGrp="1"/>
          </p:cNvSpPr>
          <p:nvPr>
            <p:ph idx="1"/>
          </p:nvPr>
        </p:nvSpPr>
        <p:spPr>
          <a:xfrm>
            <a:off x="838200" y="1825625"/>
            <a:ext cx="6589889" cy="4351338"/>
          </a:xfrm>
        </p:spPr>
        <p:txBody>
          <a:bodyPr/>
          <a:lstStyle/>
          <a:p>
            <a:pPr marL="0" indent="0">
              <a:buNone/>
            </a:pPr>
            <a:r>
              <a:rPr lang="en-US" dirty="0"/>
              <a:t>Apprenticeship</a:t>
            </a:r>
          </a:p>
          <a:p>
            <a:pPr marL="0" indent="0">
              <a:buNone/>
            </a:pPr>
            <a:endParaRPr lang="en-US" dirty="0"/>
          </a:p>
          <a:p>
            <a:pPr marL="0" indent="0">
              <a:buNone/>
            </a:pPr>
            <a:r>
              <a:rPr lang="en-US" sz="1800" b="0" i="0" dirty="0">
                <a:solidFill>
                  <a:srgbClr val="1A1A1A"/>
                </a:solidFill>
                <a:effectLst/>
                <a:latin typeface="proxima-nova"/>
              </a:rPr>
              <a:t>Manufacturing production technicians set up, test, and adjust manufacturing machinery or equipment, using any combination of electrical, electronic, mechanical, hydraulic, pneumatic, or computer technologies. The median wage for manufacturing production technicians in Vermont is $27.13 per hour. Many of these positions also come with benefits such as paid time off and health care.</a:t>
            </a:r>
            <a:endParaRPr lang="en-US" sz="1800" dirty="0"/>
          </a:p>
        </p:txBody>
      </p:sp>
      <p:pic>
        <p:nvPicPr>
          <p:cNvPr id="6" name="Picture 5">
            <a:extLst>
              <a:ext uri="{FF2B5EF4-FFF2-40B4-BE49-F238E27FC236}">
                <a16:creationId xmlns:a16="http://schemas.microsoft.com/office/drawing/2014/main" xmlns="" id="{E8509AF3-A8EC-45A0-9627-04656E38ADBF}"/>
              </a:ext>
            </a:extLst>
          </p:cNvPr>
          <p:cNvPicPr>
            <a:picLocks noChangeAspect="1"/>
          </p:cNvPicPr>
          <p:nvPr/>
        </p:nvPicPr>
        <p:blipFill>
          <a:blip r:embed="rId7"/>
          <a:stretch>
            <a:fillRect/>
          </a:stretch>
        </p:blipFill>
        <p:spPr>
          <a:xfrm>
            <a:off x="592870" y="4749275"/>
            <a:ext cx="8531489" cy="1480784"/>
          </a:xfrm>
          <a:prstGeom prst="rect">
            <a:avLst/>
          </a:prstGeom>
        </p:spPr>
      </p:pic>
      <p:pic>
        <p:nvPicPr>
          <p:cNvPr id="10" name="Picture 9" descr="Logo&#10;&#10;Description automatically generated">
            <a:extLst>
              <a:ext uri="{FF2B5EF4-FFF2-40B4-BE49-F238E27FC236}">
                <a16:creationId xmlns:a16="http://schemas.microsoft.com/office/drawing/2014/main" xmlns="" id="{F91F6A8C-8A83-40E9-855B-8B553A2B65FD}"/>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tretch>
            <a:fillRect/>
          </a:stretch>
        </p:blipFill>
        <p:spPr>
          <a:xfrm>
            <a:off x="9369689" y="4859521"/>
            <a:ext cx="2726055" cy="1595221"/>
          </a:xfrm>
          <a:prstGeom prst="rect">
            <a:avLst/>
          </a:prstGeom>
        </p:spPr>
      </p:pic>
    </p:spTree>
    <p:extLst>
      <p:ext uri="{BB962C8B-B14F-4D97-AF65-F5344CB8AC3E}">
        <p14:creationId xmlns:p14="http://schemas.microsoft.com/office/powerpoint/2010/main" val="20968551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C99706-D05D-FE0D-8A86-EB8C6F606E25}"/>
              </a:ext>
            </a:extLst>
          </p:cNvPr>
          <p:cNvSpPr>
            <a:spLocks noGrp="1"/>
          </p:cNvSpPr>
          <p:nvPr>
            <p:ph type="title"/>
          </p:nvPr>
        </p:nvSpPr>
        <p:spPr/>
        <p:txBody>
          <a:bodyPr/>
          <a:lstStyle/>
          <a:p>
            <a:r>
              <a:rPr lang="en-US" dirty="0">
                <a:latin typeface="Arial Black" panose="020B0A04020102020204" pitchFamily="34" charset="0"/>
              </a:rPr>
              <a:t>Employer Adoption</a:t>
            </a:r>
          </a:p>
        </p:txBody>
      </p:sp>
      <p:pic>
        <p:nvPicPr>
          <p:cNvPr id="6146" name="Picture 2" descr="Orvis Fly Fishing - Home | Facebook">
            <a:extLst>
              <a:ext uri="{FF2B5EF4-FFF2-40B4-BE49-F238E27FC236}">
                <a16:creationId xmlns:a16="http://schemas.microsoft.com/office/drawing/2014/main" xmlns="" id="{22D35A10-9166-730B-6CC6-880B3A7DCA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1598" y="512297"/>
            <a:ext cx="1457326" cy="145732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arn Tough Vermont - Merino Wool Socks Guaranteed for Life">
            <a:extLst>
              <a:ext uri="{FF2B5EF4-FFF2-40B4-BE49-F238E27FC236}">
                <a16:creationId xmlns:a16="http://schemas.microsoft.com/office/drawing/2014/main" xmlns="" id="{58A76BE0-370B-9C7E-3365-2208EE8861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6836" y="4103570"/>
            <a:ext cx="2235163" cy="145732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ome - MMIC Medical Systems">
            <a:extLst>
              <a:ext uri="{FF2B5EF4-FFF2-40B4-BE49-F238E27FC236}">
                <a16:creationId xmlns:a16="http://schemas.microsoft.com/office/drawing/2014/main" xmlns="" id="{406D0865-60AA-842A-2E64-AB0F276054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3015" y="1017651"/>
            <a:ext cx="1784131" cy="82718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Mack Molding | Packsize">
            <a:extLst>
              <a:ext uri="{FF2B5EF4-FFF2-40B4-BE49-F238E27FC236}">
                <a16:creationId xmlns:a16="http://schemas.microsoft.com/office/drawing/2014/main" xmlns="" id="{5D1D98D8-3332-B25B-8C8C-9A6B6C9FE5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9908" y="5825457"/>
            <a:ext cx="2878267" cy="767538"/>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Lane Press - Magazine and Publication Printer">
            <a:extLst>
              <a:ext uri="{FF2B5EF4-FFF2-40B4-BE49-F238E27FC236}">
                <a16:creationId xmlns:a16="http://schemas.microsoft.com/office/drawing/2014/main" xmlns="" id="{55C28712-C5DF-8BA1-1BDA-D889C6B86A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6320" y="5486986"/>
            <a:ext cx="3101638" cy="1003302"/>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Hazelett Casting Process Selected for JW Aluminum Expansion | Business Wire">
            <a:extLst>
              <a:ext uri="{FF2B5EF4-FFF2-40B4-BE49-F238E27FC236}">
                <a16:creationId xmlns:a16="http://schemas.microsoft.com/office/drawing/2014/main" xmlns="" id="{3CDC0CE5-5575-96DE-B290-181B91D6121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7862" b="28517"/>
          <a:stretch/>
        </p:blipFill>
        <p:spPr bwMode="auto">
          <a:xfrm>
            <a:off x="8505529" y="3334266"/>
            <a:ext cx="3519135" cy="767538"/>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a:extLst>
              <a:ext uri="{FF2B5EF4-FFF2-40B4-BE49-F238E27FC236}">
                <a16:creationId xmlns:a16="http://schemas.microsoft.com/office/drawing/2014/main" xmlns="" id="{0F726C0B-A282-F1DF-D853-97DE90062C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85503" y="4410105"/>
            <a:ext cx="3801643" cy="1056342"/>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Manufacturing Solutions, Inc. (MSI) - Crunchbase Company Profile &amp; Funding">
            <a:extLst>
              <a:ext uri="{FF2B5EF4-FFF2-40B4-BE49-F238E27FC236}">
                <a16:creationId xmlns:a16="http://schemas.microsoft.com/office/drawing/2014/main" xmlns="" id="{F229D2F4-33AB-38AD-941A-D2D59AE05D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77191" y="2584056"/>
            <a:ext cx="1761003" cy="1761003"/>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Columbia Forest Products - Produits forestiers CJP - Cabinetmaking  Equipment Distributor">
            <a:extLst>
              <a:ext uri="{FF2B5EF4-FFF2-40B4-BE49-F238E27FC236}">
                <a16:creationId xmlns:a16="http://schemas.microsoft.com/office/drawing/2014/main" xmlns="" id="{482CF36B-5BF8-8208-D65E-E3E03420C00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03015" y="1634044"/>
            <a:ext cx="3034263" cy="20228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Placeholder 5" descr="A close up of a person&#10;&#10;Description automatically generated">
            <a:extLst>
              <a:ext uri="{FF2B5EF4-FFF2-40B4-BE49-F238E27FC236}">
                <a16:creationId xmlns:a16="http://schemas.microsoft.com/office/drawing/2014/main" xmlns="" id="{FFE1FC74-953F-4D19-5938-39FB42397486}"/>
              </a:ext>
            </a:extLst>
          </p:cNvPr>
          <p:cNvPicPr>
            <a:picLocks noChangeAspect="1"/>
          </p:cNvPicPr>
          <p:nvPr/>
        </p:nvPicPr>
        <p:blipFill rotWithShape="1">
          <a:blip r:embed="rId11"/>
          <a:srcRect t="-98" b="50005"/>
          <a:stretch/>
        </p:blipFill>
        <p:spPr>
          <a:xfrm>
            <a:off x="340203" y="2079952"/>
            <a:ext cx="5632450" cy="39086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descr="Icon&#10;&#10;Description automatically generated with low confidence">
            <a:extLst>
              <a:ext uri="{FF2B5EF4-FFF2-40B4-BE49-F238E27FC236}">
                <a16:creationId xmlns:a16="http://schemas.microsoft.com/office/drawing/2014/main" xmlns="" id="{2382E8A1-FA51-21B7-7F6D-950491046E1A}"/>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xmlns="" r:id="rId13"/>
              </a:ext>
            </a:extLst>
          </a:blip>
          <a:stretch>
            <a:fillRect/>
          </a:stretch>
        </p:blipFill>
        <p:spPr>
          <a:xfrm>
            <a:off x="6462301" y="1888812"/>
            <a:ext cx="1624023" cy="606302"/>
          </a:xfrm>
          <a:prstGeom prst="rect">
            <a:avLst/>
          </a:prstGeom>
        </p:spPr>
      </p:pic>
    </p:spTree>
    <p:extLst>
      <p:ext uri="{BB962C8B-B14F-4D97-AF65-F5344CB8AC3E}">
        <p14:creationId xmlns:p14="http://schemas.microsoft.com/office/powerpoint/2010/main" val="41290573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C99706-D05D-FE0D-8A86-EB8C6F606E25}"/>
              </a:ext>
            </a:extLst>
          </p:cNvPr>
          <p:cNvSpPr>
            <a:spLocks noGrp="1"/>
          </p:cNvSpPr>
          <p:nvPr>
            <p:ph type="title"/>
          </p:nvPr>
        </p:nvSpPr>
        <p:spPr>
          <a:xfrm>
            <a:off x="640080" y="325369"/>
            <a:ext cx="4368602" cy="1956841"/>
          </a:xfrm>
        </p:spPr>
        <p:txBody>
          <a:bodyPr anchor="b">
            <a:normAutofit/>
          </a:bodyPr>
          <a:lstStyle/>
          <a:p>
            <a:r>
              <a:rPr lang="en-US" sz="5400">
                <a:latin typeface="Arial Black" panose="020B0A04020102020204" pitchFamily="34" charset="0"/>
              </a:rPr>
              <a:t>The Future</a:t>
            </a:r>
          </a:p>
        </p:txBody>
      </p:sp>
      <p:sp>
        <p:nvSpPr>
          <p:cNvPr id="3" name="Content Placeholder 2">
            <a:extLst>
              <a:ext uri="{FF2B5EF4-FFF2-40B4-BE49-F238E27FC236}">
                <a16:creationId xmlns:a16="http://schemas.microsoft.com/office/drawing/2014/main" xmlns="" id="{1A7031C7-BCDC-7FCC-DFC1-1C91816BAD90}"/>
              </a:ext>
            </a:extLst>
          </p:cNvPr>
          <p:cNvSpPr>
            <a:spLocks noGrp="1"/>
          </p:cNvSpPr>
          <p:nvPr>
            <p:ph idx="1"/>
          </p:nvPr>
        </p:nvSpPr>
        <p:spPr>
          <a:xfrm>
            <a:off x="640080" y="2872899"/>
            <a:ext cx="4243589" cy="3320668"/>
          </a:xfrm>
        </p:spPr>
        <p:txBody>
          <a:bodyPr>
            <a:normAutofit/>
          </a:bodyPr>
          <a:lstStyle/>
          <a:p>
            <a:r>
              <a:rPr lang="en-US" sz="2200"/>
              <a:t>Career Pathways</a:t>
            </a:r>
          </a:p>
          <a:p>
            <a:r>
              <a:rPr lang="en-US" sz="2200"/>
              <a:t>New Manufacturing Certificate Program</a:t>
            </a:r>
          </a:p>
          <a:p>
            <a:r>
              <a:rPr lang="en-US" sz="2200"/>
              <a:t>Robotics</a:t>
            </a:r>
          </a:p>
        </p:txBody>
      </p:sp>
      <p:pic>
        <p:nvPicPr>
          <p:cNvPr id="5" name="Picture 4" descr="Robot operating a machine">
            <a:extLst>
              <a:ext uri="{FF2B5EF4-FFF2-40B4-BE49-F238E27FC236}">
                <a16:creationId xmlns:a16="http://schemas.microsoft.com/office/drawing/2014/main" xmlns="" id="{C10A9A41-F609-9B0F-48DC-3592EA0FC2FD}"/>
              </a:ext>
            </a:extLst>
          </p:cNvPr>
          <p:cNvPicPr>
            <a:picLocks noChangeAspect="1"/>
          </p:cNvPicPr>
          <p:nvPr/>
        </p:nvPicPr>
        <p:blipFill rotWithShape="1">
          <a:blip r:embed="rId2"/>
          <a:srcRect l="12470" r="1054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949672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257363FD-7E77-4145-9483-331A807ADF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aphicFrame>
        <p:nvGraphicFramePr>
          <p:cNvPr id="7" name="Diagram 6">
            <a:extLst>
              <a:ext uri="{FF2B5EF4-FFF2-40B4-BE49-F238E27FC236}">
                <a16:creationId xmlns:a16="http://schemas.microsoft.com/office/drawing/2014/main" xmlns="" id="{6F7AB7EE-0E42-47E0-9B0A-6659B3FF9AD5}"/>
              </a:ext>
            </a:extLst>
          </p:cNvPr>
          <p:cNvGraphicFramePr/>
          <p:nvPr>
            <p:extLst>
              <p:ext uri="{D42A27DB-BD31-4B8C-83A1-F6EECF244321}">
                <p14:modId xmlns:p14="http://schemas.microsoft.com/office/powerpoint/2010/main" val="179063309"/>
              </p:ext>
            </p:extLst>
          </p:nvPr>
        </p:nvGraphicFramePr>
        <p:xfrm>
          <a:off x="-1143553" y="0"/>
          <a:ext cx="9823669" cy="6642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a:extLst>
              <a:ext uri="{FF2B5EF4-FFF2-40B4-BE49-F238E27FC236}">
                <a16:creationId xmlns:a16="http://schemas.microsoft.com/office/drawing/2014/main" xmlns="" id="{021CA4A3-5D83-4EAB-997C-E290BEA2E32F}"/>
              </a:ext>
            </a:extLst>
          </p:cNvPr>
          <p:cNvSpPr/>
          <p:nvPr/>
        </p:nvSpPr>
        <p:spPr>
          <a:xfrm>
            <a:off x="7750096" y="1393903"/>
            <a:ext cx="3378820" cy="323385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F9F9F9"/>
                </a:solidFill>
                <a:cs typeface="Arial"/>
              </a:rPr>
              <a:t>MSSC Since </a:t>
            </a:r>
          </a:p>
          <a:p>
            <a:pPr lvl="0" algn="ctr"/>
            <a:r>
              <a:rPr lang="en-US" sz="2800" b="1" dirty="0">
                <a:solidFill>
                  <a:srgbClr val="F9F9F9"/>
                </a:solidFill>
                <a:cs typeface="Arial"/>
              </a:rPr>
              <a:t>2001 -Today</a:t>
            </a:r>
          </a:p>
          <a:p>
            <a:pPr algn="ctr"/>
            <a:endParaRPr lang="en-US" dirty="0"/>
          </a:p>
        </p:txBody>
      </p:sp>
    </p:spTree>
    <p:extLst>
      <p:ext uri="{BB962C8B-B14F-4D97-AF65-F5344CB8AC3E}">
        <p14:creationId xmlns:p14="http://schemas.microsoft.com/office/powerpoint/2010/main" val="3106517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3033A37-8FCE-453E-B880-7C378D91FA5D}"/>
              </a:ext>
            </a:extLst>
          </p:cNvPr>
          <p:cNvSpPr/>
          <p:nvPr/>
        </p:nvSpPr>
        <p:spPr>
          <a:xfrm>
            <a:off x="-14887" y="1"/>
            <a:ext cx="12206887" cy="1370522"/>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latin typeface="Cambria Math" panose="02040503050406030204" pitchFamily="18" charset="0"/>
              <a:ea typeface="Cambria Math" panose="02040503050406030204" pitchFamily="18" charset="0"/>
            </a:endParaRPr>
          </a:p>
        </p:txBody>
      </p:sp>
      <p:sp>
        <p:nvSpPr>
          <p:cNvPr id="6" name="Rectangle 5">
            <a:extLst>
              <a:ext uri="{FF2B5EF4-FFF2-40B4-BE49-F238E27FC236}">
                <a16:creationId xmlns:a16="http://schemas.microsoft.com/office/drawing/2014/main" xmlns="" id="{F7A4FF49-E7B8-44EC-8E4B-2F3D1DEC3D09}"/>
              </a:ext>
            </a:extLst>
          </p:cNvPr>
          <p:cNvSpPr/>
          <p:nvPr/>
        </p:nvSpPr>
        <p:spPr>
          <a:xfrm>
            <a:off x="0" y="1246088"/>
            <a:ext cx="12192000" cy="12443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mbria Math" panose="02040503050406030204" pitchFamily="18" charset="0"/>
              <a:ea typeface="Cambria Math" panose="02040503050406030204" pitchFamily="18" charset="0"/>
            </a:endParaRPr>
          </a:p>
        </p:txBody>
      </p:sp>
      <p:sp>
        <p:nvSpPr>
          <p:cNvPr id="9" name="TextBox 8">
            <a:extLst>
              <a:ext uri="{FF2B5EF4-FFF2-40B4-BE49-F238E27FC236}">
                <a16:creationId xmlns:a16="http://schemas.microsoft.com/office/drawing/2014/main" xmlns="" id="{CA50EC88-A09C-421F-A700-6401FDFB8363}"/>
              </a:ext>
            </a:extLst>
          </p:cNvPr>
          <p:cNvSpPr txBox="1"/>
          <p:nvPr/>
        </p:nvSpPr>
        <p:spPr>
          <a:xfrm>
            <a:off x="114300" y="40747"/>
            <a:ext cx="5981700" cy="1754326"/>
          </a:xfrm>
          <a:prstGeom prst="rect">
            <a:avLst/>
          </a:prstGeom>
          <a:noFill/>
        </p:spPr>
        <p:txBody>
          <a:bodyPr wrap="square">
            <a:spAutoFit/>
          </a:bodyPr>
          <a:lstStyle/>
          <a:p>
            <a:r>
              <a:rPr lang="en-US" sz="3600" b="1" dirty="0">
                <a:solidFill>
                  <a:schemeClr val="bg1"/>
                </a:solidFill>
                <a:latin typeface="Bierstadt" panose="020B0004020202020204" pitchFamily="34" charset="0"/>
              </a:rPr>
              <a:t>The MSSC Credentials</a:t>
            </a:r>
          </a:p>
          <a:p>
            <a:r>
              <a:rPr lang="en-US" sz="3600" b="1" dirty="0">
                <a:solidFill>
                  <a:schemeClr val="bg1"/>
                </a:solidFill>
                <a:latin typeface="Bierstadt" panose="020B0004020202020204" pitchFamily="34" charset="0"/>
              </a:rPr>
              <a:t>(CPT 4.0, CPT+, &amp; CLT 4.0)</a:t>
            </a:r>
          </a:p>
          <a:p>
            <a:endParaRPr lang="en-US" sz="3600" dirty="0"/>
          </a:p>
        </p:txBody>
      </p:sp>
      <p:sp>
        <p:nvSpPr>
          <p:cNvPr id="11" name="TextBox 10">
            <a:extLst>
              <a:ext uri="{FF2B5EF4-FFF2-40B4-BE49-F238E27FC236}">
                <a16:creationId xmlns:a16="http://schemas.microsoft.com/office/drawing/2014/main" xmlns="" id="{367B705F-4747-49CD-AB02-70D3C45B5B2B}"/>
              </a:ext>
            </a:extLst>
          </p:cNvPr>
          <p:cNvSpPr txBox="1"/>
          <p:nvPr/>
        </p:nvSpPr>
        <p:spPr>
          <a:xfrm>
            <a:off x="114300" y="1370522"/>
            <a:ext cx="12206886" cy="5525102"/>
          </a:xfrm>
          <a:prstGeom prst="rect">
            <a:avLst/>
          </a:prstGeom>
          <a:noFill/>
        </p:spPr>
        <p:txBody>
          <a:bodyPr wrap="square">
            <a:spAutoFit/>
          </a:bodyPr>
          <a:lstStyle/>
          <a:p>
            <a:pPr>
              <a:buClr>
                <a:srgbClr val="17305B"/>
              </a:buClr>
            </a:pPr>
            <a:r>
              <a:rPr lang="en-US" sz="2400" b="1" u="sng" dirty="0">
                <a:ea typeface="Cambria Math" panose="02040503050406030204" pitchFamily="18" charset="0"/>
              </a:rPr>
              <a:t>Certified Production Technician (CPT) 4.0:</a:t>
            </a:r>
            <a:r>
              <a:rPr lang="en-US" sz="2000" b="1" u="sng" dirty="0">
                <a:ea typeface="Cambria Math" panose="02040503050406030204" pitchFamily="18" charset="0"/>
              </a:rPr>
              <a:t> </a:t>
            </a:r>
            <a:r>
              <a:rPr lang="en-US" sz="2200" u="sng" dirty="0">
                <a:ea typeface="Cambria Math" panose="02040503050406030204" pitchFamily="18" charset="0"/>
              </a:rPr>
              <a:t>4</a:t>
            </a:r>
            <a:r>
              <a:rPr lang="en-US" sz="2200" u="sng" dirty="0">
                <a:solidFill>
                  <a:srgbClr val="FFFFFF">
                    <a:lumMod val="25000"/>
                  </a:srgbClr>
                </a:solidFill>
                <a:ea typeface="Cambria Math" panose="02040503050406030204" pitchFamily="18" charset="0"/>
              </a:rPr>
              <a:t> Certificates and full Certification</a:t>
            </a:r>
            <a:endParaRPr kumimoji="0" lang="en-US" sz="2200" b="0" i="0" u="sng" strike="noStrike" kern="1200" cap="none" spc="0" normalizeH="0" baseline="0" noProof="0" dirty="0">
              <a:ln>
                <a:noFill/>
              </a:ln>
              <a:solidFill>
                <a:srgbClr val="FFFFFF">
                  <a:lumMod val="25000"/>
                </a:srgbClr>
              </a:solidFill>
              <a:effectLst/>
              <a:uLnTx/>
              <a:uFillTx/>
              <a:ea typeface="Cambria Math" panose="02040503050406030204" pitchFamily="18" charset="0"/>
            </a:endParaRPr>
          </a:p>
          <a:p>
            <a:pPr marL="1028065" marR="0" lvl="1" indent="-342265" algn="l" defTabSz="914103" rtl="0" eaLnBrk="1" fontAlgn="auto" latinLnBrk="0" hangingPunct="1">
              <a:lnSpc>
                <a:spcPct val="90000"/>
              </a:lnSpc>
              <a:spcBef>
                <a:spcPts val="251"/>
              </a:spcBef>
              <a:spcAft>
                <a:spcPts val="251"/>
              </a:spcAft>
              <a:buClr>
                <a:srgbClr val="FFFFFF">
                  <a:lumMod val="25000"/>
                </a:srgbClr>
              </a:buClr>
              <a:buSzTx/>
              <a:buFont typeface="Wingdings" panose="05000000000000000000" pitchFamily="2" charset="2"/>
              <a:buChar char="§"/>
              <a:tabLst/>
              <a:defRPr/>
            </a:pPr>
            <a:r>
              <a:rPr kumimoji="0" lang="en-US" sz="1799" b="0" i="0" u="none" strike="noStrike" kern="1200" cap="none" spc="0" normalizeH="0" baseline="0" noProof="0" dirty="0">
                <a:ln>
                  <a:noFill/>
                </a:ln>
                <a:solidFill>
                  <a:srgbClr val="FFFFFF">
                    <a:lumMod val="25000"/>
                  </a:srgbClr>
                </a:solidFill>
                <a:effectLst/>
                <a:uLnTx/>
                <a:uFillTx/>
                <a:ea typeface="Cambria Math" panose="02040503050406030204" pitchFamily="18" charset="0"/>
              </a:rPr>
              <a:t>Safety</a:t>
            </a:r>
            <a:endParaRPr kumimoji="0" lang="en-US" sz="1799" b="0" i="0" u="none" strike="noStrike" kern="1200" cap="none" spc="0" normalizeH="0" baseline="0" noProof="0" dirty="0">
              <a:ln>
                <a:noFill/>
              </a:ln>
              <a:solidFill>
                <a:srgbClr val="FFFFFF">
                  <a:lumMod val="25000"/>
                </a:srgbClr>
              </a:solidFill>
              <a:effectLst/>
              <a:uLnTx/>
              <a:uFillTx/>
              <a:ea typeface="Cambria Math" panose="02040503050406030204" pitchFamily="18" charset="0"/>
              <a:cs typeface="Arial" panose="020B0604020202020204"/>
            </a:endParaRPr>
          </a:p>
          <a:p>
            <a:pPr marL="1028065" marR="0" lvl="1" indent="-342265" algn="l" defTabSz="914103" rtl="0" eaLnBrk="1" fontAlgn="auto" latinLnBrk="0" hangingPunct="1">
              <a:lnSpc>
                <a:spcPct val="90000"/>
              </a:lnSpc>
              <a:spcBef>
                <a:spcPts val="251"/>
              </a:spcBef>
              <a:spcAft>
                <a:spcPts val="251"/>
              </a:spcAft>
              <a:buClr>
                <a:srgbClr val="FFFFFF">
                  <a:lumMod val="25000"/>
                </a:srgbClr>
              </a:buClr>
              <a:buSzTx/>
              <a:buFont typeface="Wingdings" panose="05000000000000000000" pitchFamily="2" charset="2"/>
              <a:buChar char="§"/>
              <a:tabLst/>
              <a:defRPr/>
            </a:pPr>
            <a:r>
              <a:rPr kumimoji="0" lang="en-US" sz="1799" b="0" i="0" u="none" strike="noStrike" kern="1200" cap="none" spc="0" normalizeH="0" baseline="0" noProof="0" dirty="0">
                <a:ln>
                  <a:noFill/>
                </a:ln>
                <a:solidFill>
                  <a:srgbClr val="FFFFFF">
                    <a:lumMod val="25000"/>
                  </a:srgbClr>
                </a:solidFill>
                <a:effectLst/>
                <a:uLnTx/>
                <a:uFillTx/>
                <a:ea typeface="Cambria Math" panose="02040503050406030204" pitchFamily="18" charset="0"/>
              </a:rPr>
              <a:t>Quality Practices &amp; Measurement</a:t>
            </a:r>
            <a:endParaRPr kumimoji="0" lang="en-US" sz="1799" b="0" i="0" u="none" strike="noStrike" kern="1200" cap="none" spc="0" normalizeH="0" baseline="0" noProof="0" dirty="0">
              <a:ln>
                <a:noFill/>
              </a:ln>
              <a:solidFill>
                <a:srgbClr val="FFFFFF">
                  <a:lumMod val="25000"/>
                </a:srgbClr>
              </a:solidFill>
              <a:effectLst/>
              <a:uLnTx/>
              <a:uFillTx/>
              <a:ea typeface="Cambria Math" panose="02040503050406030204" pitchFamily="18" charset="0"/>
              <a:cs typeface="Arial" panose="020B0604020202020204"/>
            </a:endParaRPr>
          </a:p>
          <a:p>
            <a:pPr marL="1028065" marR="0" lvl="1" indent="-342265" algn="l" defTabSz="914103" rtl="0" eaLnBrk="1" fontAlgn="auto" latinLnBrk="0" hangingPunct="1">
              <a:lnSpc>
                <a:spcPct val="90000"/>
              </a:lnSpc>
              <a:spcBef>
                <a:spcPts val="251"/>
              </a:spcBef>
              <a:spcAft>
                <a:spcPts val="251"/>
              </a:spcAft>
              <a:buClr>
                <a:srgbClr val="FFFFFF">
                  <a:lumMod val="25000"/>
                </a:srgbClr>
              </a:buClr>
              <a:buSzTx/>
              <a:buFont typeface="Wingdings" panose="05000000000000000000" pitchFamily="2" charset="2"/>
              <a:buChar char="§"/>
              <a:tabLst/>
              <a:defRPr/>
            </a:pPr>
            <a:r>
              <a:rPr kumimoji="0" lang="en-US" sz="1799" b="0" i="0" u="none" strike="noStrike" kern="1200" cap="none" spc="0" normalizeH="0" baseline="0" noProof="0" dirty="0">
                <a:ln>
                  <a:noFill/>
                </a:ln>
                <a:solidFill>
                  <a:srgbClr val="FFFFFF">
                    <a:lumMod val="25000"/>
                  </a:srgbClr>
                </a:solidFill>
                <a:effectLst/>
                <a:uLnTx/>
                <a:uFillTx/>
                <a:ea typeface="Cambria Math" panose="02040503050406030204" pitchFamily="18" charset="0"/>
              </a:rPr>
              <a:t>Manufacturing Processes &amp; Production</a:t>
            </a:r>
            <a:endParaRPr kumimoji="0" lang="en-US" sz="1799" b="0" i="0" u="none" strike="noStrike" kern="1200" cap="none" spc="0" normalizeH="0" baseline="0" noProof="0" dirty="0">
              <a:ln>
                <a:noFill/>
              </a:ln>
              <a:solidFill>
                <a:srgbClr val="FFFFFF">
                  <a:lumMod val="25000"/>
                </a:srgbClr>
              </a:solidFill>
              <a:effectLst/>
              <a:uLnTx/>
              <a:uFillTx/>
              <a:ea typeface="Cambria Math" panose="02040503050406030204" pitchFamily="18" charset="0"/>
              <a:cs typeface="Arial" panose="020B0604020202020204"/>
            </a:endParaRPr>
          </a:p>
          <a:p>
            <a:pPr marL="1028065" marR="0" lvl="1" indent="-342265" algn="l" defTabSz="914103" rtl="0" eaLnBrk="1" fontAlgn="auto" latinLnBrk="0" hangingPunct="1">
              <a:lnSpc>
                <a:spcPct val="90000"/>
              </a:lnSpc>
              <a:spcBef>
                <a:spcPts val="251"/>
              </a:spcBef>
              <a:spcAft>
                <a:spcPts val="251"/>
              </a:spcAft>
              <a:buClr>
                <a:srgbClr val="FFFFFF">
                  <a:lumMod val="25000"/>
                </a:srgbClr>
              </a:buClr>
              <a:buSzTx/>
              <a:buFont typeface="Wingdings" panose="05000000000000000000" pitchFamily="2" charset="2"/>
              <a:buChar char="§"/>
              <a:tabLst/>
              <a:defRPr/>
            </a:pPr>
            <a:r>
              <a:rPr kumimoji="0" lang="en-US" sz="1799" b="0" i="0" u="none" strike="noStrike" kern="1200" cap="none" spc="0" normalizeH="0" baseline="0" noProof="0" dirty="0">
                <a:ln>
                  <a:noFill/>
                </a:ln>
                <a:solidFill>
                  <a:srgbClr val="FFFFFF">
                    <a:lumMod val="25000"/>
                  </a:srgbClr>
                </a:solidFill>
                <a:effectLst/>
                <a:uLnTx/>
                <a:uFillTx/>
                <a:ea typeface="Cambria Math" panose="02040503050406030204" pitchFamily="18" charset="0"/>
              </a:rPr>
              <a:t>Maintenance Awareness</a:t>
            </a:r>
            <a:endParaRPr kumimoji="0" lang="en-US" sz="1799" b="0" i="0" u="none" strike="noStrike" kern="1200" cap="none" spc="0" normalizeH="0" baseline="0" noProof="0" dirty="0">
              <a:ln>
                <a:noFill/>
              </a:ln>
              <a:solidFill>
                <a:srgbClr val="FFFFFF">
                  <a:lumMod val="25000"/>
                </a:srgbClr>
              </a:solidFill>
              <a:effectLst/>
              <a:uLnTx/>
              <a:uFillTx/>
              <a:ea typeface="Cambria Math" panose="02040503050406030204" pitchFamily="18" charset="0"/>
              <a:cs typeface="Arial" panose="020B0604020202020204"/>
            </a:endParaRPr>
          </a:p>
          <a:p>
            <a:pPr>
              <a:buClr>
                <a:srgbClr val="17305B"/>
              </a:buClr>
            </a:pPr>
            <a:r>
              <a:rPr lang="en-US" sz="2400" b="1" u="sng" dirty="0">
                <a:ea typeface="Cambria Math" panose="02040503050406030204" pitchFamily="18" charset="0"/>
              </a:rPr>
              <a:t>Certified Production Technician + (CPT+): </a:t>
            </a:r>
            <a:r>
              <a:rPr lang="en-US" sz="2200" u="sng" dirty="0">
                <a:ea typeface="Cambria Math" panose="02040503050406030204" pitchFamily="18" charset="0"/>
              </a:rPr>
              <a:t>4</a:t>
            </a:r>
            <a:r>
              <a:rPr lang="en-US" sz="2200" b="1" u="sng" dirty="0">
                <a:solidFill>
                  <a:schemeClr val="accent2">
                    <a:lumMod val="75000"/>
                  </a:schemeClr>
                </a:solidFill>
                <a:ea typeface="Cambria Math" panose="02040503050406030204" pitchFamily="18" charset="0"/>
              </a:rPr>
              <a:t> </a:t>
            </a:r>
            <a:r>
              <a:rPr lang="en-US" sz="2200" u="sng" dirty="0">
                <a:solidFill>
                  <a:srgbClr val="FFFFFF">
                    <a:lumMod val="25000"/>
                  </a:srgbClr>
                </a:solidFill>
                <a:ea typeface="Cambria Math" panose="02040503050406030204" pitchFamily="18" charset="0"/>
              </a:rPr>
              <a:t>Hands-on Certificates and full Certification</a:t>
            </a:r>
          </a:p>
          <a:p>
            <a:pPr marL="1028065" marR="0" lvl="1" indent="-342265" algn="l" defTabSz="914103" rtl="0" eaLnBrk="1" fontAlgn="auto" latinLnBrk="0" hangingPunct="1">
              <a:lnSpc>
                <a:spcPct val="90000"/>
              </a:lnSpc>
              <a:spcBef>
                <a:spcPts val="251"/>
              </a:spcBef>
              <a:spcAft>
                <a:spcPts val="251"/>
              </a:spcAft>
              <a:buClr>
                <a:srgbClr val="FFFFFF">
                  <a:lumMod val="25000"/>
                </a:srgbClr>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FFFFFF">
                    <a:lumMod val="25000"/>
                  </a:srgbClr>
                </a:solidFill>
                <a:effectLst/>
                <a:uLnTx/>
                <a:uFillTx/>
                <a:ea typeface="Cambria Math" panose="02040503050406030204" pitchFamily="18" charset="0"/>
              </a:rPr>
              <a:t>Safety +</a:t>
            </a:r>
            <a:endParaRPr kumimoji="0" lang="en-US" sz="1800" b="0" i="0" u="none" strike="noStrike" kern="1200" cap="none" spc="0" normalizeH="0" baseline="0" noProof="0" dirty="0">
              <a:ln>
                <a:noFill/>
              </a:ln>
              <a:solidFill>
                <a:srgbClr val="FFFFFF">
                  <a:lumMod val="25000"/>
                </a:srgbClr>
              </a:solidFill>
              <a:effectLst/>
              <a:uLnTx/>
              <a:uFillTx/>
              <a:ea typeface="Cambria Math" panose="02040503050406030204" pitchFamily="18" charset="0"/>
              <a:cs typeface="Arial" panose="020B0604020202020204"/>
            </a:endParaRPr>
          </a:p>
          <a:p>
            <a:pPr marL="1028065" marR="0" lvl="1" indent="-342265" algn="l" defTabSz="914103" rtl="0" eaLnBrk="1" fontAlgn="auto" latinLnBrk="0" hangingPunct="1">
              <a:lnSpc>
                <a:spcPct val="90000"/>
              </a:lnSpc>
              <a:spcBef>
                <a:spcPts val="251"/>
              </a:spcBef>
              <a:spcAft>
                <a:spcPts val="251"/>
              </a:spcAft>
              <a:buClr>
                <a:srgbClr val="FFFFFF">
                  <a:lumMod val="25000"/>
                </a:srgbClr>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FFFFFF">
                    <a:lumMod val="25000"/>
                  </a:srgbClr>
                </a:solidFill>
                <a:effectLst/>
                <a:uLnTx/>
                <a:uFillTx/>
                <a:ea typeface="Cambria Math" panose="02040503050406030204" pitchFamily="18" charset="0"/>
              </a:rPr>
              <a:t>Quality Practices &amp; Measurement +</a:t>
            </a:r>
            <a:endParaRPr kumimoji="0" lang="en-US" sz="1800" b="0" i="0" u="none" strike="noStrike" kern="1200" cap="none" spc="0" normalizeH="0" baseline="0" noProof="0" dirty="0">
              <a:ln>
                <a:noFill/>
              </a:ln>
              <a:solidFill>
                <a:srgbClr val="FFFFFF">
                  <a:lumMod val="25000"/>
                </a:srgbClr>
              </a:solidFill>
              <a:effectLst/>
              <a:uLnTx/>
              <a:uFillTx/>
              <a:ea typeface="Cambria Math" panose="02040503050406030204" pitchFamily="18" charset="0"/>
              <a:cs typeface="Arial" panose="020B0604020202020204"/>
            </a:endParaRPr>
          </a:p>
          <a:p>
            <a:pPr marL="1028065" marR="0" lvl="1" indent="-342265" algn="l" defTabSz="914103" rtl="0" eaLnBrk="1" fontAlgn="auto" latinLnBrk="0" hangingPunct="1">
              <a:lnSpc>
                <a:spcPct val="90000"/>
              </a:lnSpc>
              <a:spcBef>
                <a:spcPts val="251"/>
              </a:spcBef>
              <a:spcAft>
                <a:spcPts val="251"/>
              </a:spcAft>
              <a:buClr>
                <a:srgbClr val="FFFFFF">
                  <a:lumMod val="25000"/>
                </a:srgbClr>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FFFFFF">
                    <a:lumMod val="25000"/>
                  </a:srgbClr>
                </a:solidFill>
                <a:effectLst/>
                <a:uLnTx/>
                <a:uFillTx/>
                <a:ea typeface="Cambria Math" panose="02040503050406030204" pitchFamily="18" charset="0"/>
              </a:rPr>
              <a:t>Processes &amp; Production +</a:t>
            </a:r>
            <a:endParaRPr kumimoji="0" lang="en-US" sz="1800" b="0" i="0" u="none" strike="noStrike" kern="1200" cap="none" spc="0" normalizeH="0" baseline="0" noProof="0" dirty="0">
              <a:ln>
                <a:noFill/>
              </a:ln>
              <a:solidFill>
                <a:srgbClr val="FFFFFF">
                  <a:lumMod val="25000"/>
                </a:srgbClr>
              </a:solidFill>
              <a:effectLst/>
              <a:uLnTx/>
              <a:uFillTx/>
              <a:ea typeface="Cambria Math" panose="02040503050406030204" pitchFamily="18" charset="0"/>
              <a:cs typeface="Arial" panose="020B0604020202020204"/>
            </a:endParaRPr>
          </a:p>
          <a:p>
            <a:pPr marL="1028065" marR="0" lvl="1" indent="-342265" algn="l" defTabSz="914103" rtl="0" eaLnBrk="1" fontAlgn="auto" latinLnBrk="0" hangingPunct="1">
              <a:lnSpc>
                <a:spcPct val="90000"/>
              </a:lnSpc>
              <a:spcBef>
                <a:spcPts val="251"/>
              </a:spcBef>
              <a:spcAft>
                <a:spcPts val="251"/>
              </a:spcAft>
              <a:buClr>
                <a:srgbClr val="FFFFFF">
                  <a:lumMod val="25000"/>
                </a:srgbClr>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FFFFFF">
                    <a:lumMod val="25000"/>
                  </a:srgbClr>
                </a:solidFill>
                <a:effectLst/>
                <a:uLnTx/>
                <a:uFillTx/>
                <a:ea typeface="Cambria Math" panose="02040503050406030204" pitchFamily="18" charset="0"/>
              </a:rPr>
              <a:t>Maintenance +</a:t>
            </a:r>
            <a:endParaRPr kumimoji="0" lang="en-US" sz="1800" b="0" i="0" u="none" strike="noStrike" kern="1200" cap="none" spc="0" normalizeH="0" baseline="0" noProof="0" dirty="0">
              <a:ln>
                <a:noFill/>
              </a:ln>
              <a:solidFill>
                <a:srgbClr val="FFFFFF">
                  <a:lumMod val="25000"/>
                </a:srgbClr>
              </a:solidFill>
              <a:effectLst/>
              <a:uLnTx/>
              <a:uFillTx/>
              <a:ea typeface="Cambria Math" panose="02040503050406030204" pitchFamily="18" charset="0"/>
              <a:cs typeface="Arial" panose="020B0604020202020204"/>
            </a:endParaRPr>
          </a:p>
          <a:p>
            <a:pPr marR="0" lvl="0" algn="l" defTabSz="914103" rtl="0" eaLnBrk="1" fontAlgn="auto" latinLnBrk="0" hangingPunct="1">
              <a:lnSpc>
                <a:spcPct val="90000"/>
              </a:lnSpc>
              <a:spcBef>
                <a:spcPts val="1200"/>
              </a:spcBef>
              <a:spcAft>
                <a:spcPts val="0"/>
              </a:spcAft>
              <a:buClr>
                <a:srgbClr val="17305B"/>
              </a:buClr>
              <a:buSzTx/>
              <a:tabLst/>
              <a:defRPr/>
            </a:pPr>
            <a:r>
              <a:rPr kumimoji="0" lang="en-US" sz="2400" b="1" i="0" u="sng" strike="noStrike" kern="1200" cap="none" spc="0" normalizeH="0" baseline="0" noProof="0" dirty="0">
                <a:ln>
                  <a:noFill/>
                </a:ln>
                <a:effectLst/>
                <a:uLnTx/>
                <a:uFillTx/>
                <a:ea typeface="Cambria Math" panose="02040503050406030204" pitchFamily="18" charset="0"/>
              </a:rPr>
              <a:t>Certified Logistics Associate CLA 4.0: </a:t>
            </a:r>
            <a:r>
              <a:rPr kumimoji="0" lang="en-US" sz="2200" b="0" i="0" u="sng" strike="noStrike" kern="1200" cap="none" spc="0" normalizeH="0" baseline="0" noProof="0" dirty="0">
                <a:ln>
                  <a:noFill/>
                </a:ln>
                <a:solidFill>
                  <a:srgbClr val="FFFFFF">
                    <a:lumMod val="25000"/>
                  </a:srgbClr>
                </a:solidFill>
                <a:effectLst/>
                <a:uLnTx/>
                <a:uFillTx/>
                <a:ea typeface="Cambria Math" panose="02040503050406030204" pitchFamily="18" charset="0"/>
              </a:rPr>
              <a:t>(Material Handling Foundational)</a:t>
            </a:r>
            <a:endParaRPr kumimoji="0" lang="en-US" sz="2200" b="0" i="0" u="sng" strike="noStrike" kern="1200" cap="none" spc="0" normalizeH="0" baseline="0" noProof="0" dirty="0">
              <a:ln>
                <a:noFill/>
              </a:ln>
              <a:solidFill>
                <a:srgbClr val="FFFFFF">
                  <a:lumMod val="25000"/>
                </a:srgbClr>
              </a:solidFill>
              <a:effectLst/>
              <a:uLnTx/>
              <a:uFillTx/>
              <a:ea typeface="Cambria Math" panose="02040503050406030204" pitchFamily="18" charset="0"/>
              <a:cs typeface="Arial" panose="020B0604020202020204"/>
            </a:endParaRPr>
          </a:p>
          <a:p>
            <a:pPr marL="1028065" marR="0" lvl="1" indent="-342265" algn="l" defTabSz="914103" rtl="0" eaLnBrk="1" fontAlgn="auto" latinLnBrk="0" hangingPunct="1">
              <a:lnSpc>
                <a:spcPct val="90000"/>
              </a:lnSpc>
              <a:spcBef>
                <a:spcPts val="251"/>
              </a:spcBef>
              <a:spcAft>
                <a:spcPts val="251"/>
              </a:spcAft>
              <a:buClr>
                <a:srgbClr val="FFFFFF">
                  <a:lumMod val="25000"/>
                </a:srgbClr>
              </a:buClr>
              <a:buSzTx/>
              <a:buFont typeface="Wingdings" panose="05000000000000000000" pitchFamily="2" charset="2"/>
              <a:buChar char="§"/>
              <a:tabLst/>
              <a:defRPr/>
            </a:pPr>
            <a:r>
              <a:rPr kumimoji="0" lang="en-US" sz="1799" b="0" i="0" u="none" strike="noStrike" kern="1200" cap="none" spc="0" normalizeH="0" baseline="0" noProof="0" dirty="0">
                <a:ln>
                  <a:noFill/>
                </a:ln>
                <a:solidFill>
                  <a:srgbClr val="FFFFFF">
                    <a:lumMod val="25000"/>
                  </a:srgbClr>
                </a:solidFill>
                <a:effectLst/>
                <a:uLnTx/>
                <a:uFillTx/>
                <a:ea typeface="Cambria Math" panose="02040503050406030204" pitchFamily="18" charset="0"/>
              </a:rPr>
              <a:t>Global supply chain life cycle, basic terminology, safety, quality, equipment, behavior, teamwork, communication, computers, Industry 4.0 Technologies</a:t>
            </a:r>
            <a:endParaRPr kumimoji="0" lang="en-US" sz="1799" b="0" i="0" u="none" strike="noStrike" kern="1200" cap="none" spc="0" normalizeH="0" baseline="0" noProof="0" dirty="0">
              <a:ln>
                <a:noFill/>
              </a:ln>
              <a:solidFill>
                <a:srgbClr val="FFFFFF">
                  <a:lumMod val="25000"/>
                </a:srgbClr>
              </a:solidFill>
              <a:effectLst/>
              <a:uLnTx/>
              <a:uFillTx/>
              <a:ea typeface="Cambria Math" panose="02040503050406030204" pitchFamily="18" charset="0"/>
              <a:cs typeface="Arial" panose="020B0604020202020204"/>
            </a:endParaRPr>
          </a:p>
          <a:p>
            <a:pPr marR="0" lvl="0" algn="l" defTabSz="914103" rtl="0" eaLnBrk="1" fontAlgn="auto" latinLnBrk="0" hangingPunct="1">
              <a:lnSpc>
                <a:spcPct val="90000"/>
              </a:lnSpc>
              <a:spcBef>
                <a:spcPts val="1200"/>
              </a:spcBef>
              <a:spcAft>
                <a:spcPts val="0"/>
              </a:spcAft>
              <a:buClr>
                <a:srgbClr val="17305B"/>
              </a:buClr>
              <a:buSzTx/>
              <a:tabLst/>
              <a:defRPr/>
            </a:pPr>
            <a:r>
              <a:rPr kumimoji="0" lang="en-US" sz="2400" b="1" i="0" u="sng" strike="noStrike" kern="1200" cap="none" spc="0" normalizeH="0" baseline="0" noProof="0" dirty="0">
                <a:ln>
                  <a:noFill/>
                </a:ln>
                <a:effectLst/>
                <a:uLnTx/>
                <a:uFillTx/>
                <a:ea typeface="Cambria Math" panose="02040503050406030204" pitchFamily="18" charset="0"/>
              </a:rPr>
              <a:t>Certified Logistics Technician (CLT) 4.0: </a:t>
            </a:r>
            <a:r>
              <a:rPr kumimoji="0" lang="en-US" sz="2200" b="0" i="0" u="sng" strike="noStrike" kern="1200" cap="none" spc="0" normalizeH="0" baseline="0" noProof="0" dirty="0">
                <a:ln>
                  <a:noFill/>
                </a:ln>
                <a:solidFill>
                  <a:srgbClr val="FFFFFF">
                    <a:lumMod val="25000"/>
                  </a:srgbClr>
                </a:solidFill>
                <a:effectLst/>
                <a:uLnTx/>
                <a:uFillTx/>
                <a:ea typeface="Cambria Math" panose="02040503050406030204" pitchFamily="18" charset="0"/>
              </a:rPr>
              <a:t>(Material Handling Mid-technical)</a:t>
            </a:r>
            <a:endParaRPr kumimoji="0" lang="en-US" sz="2200" b="0" i="0" u="sng" strike="noStrike" kern="1200" cap="none" spc="0" normalizeH="0" baseline="0" noProof="0" dirty="0">
              <a:ln>
                <a:noFill/>
              </a:ln>
              <a:solidFill>
                <a:srgbClr val="FFFFFF">
                  <a:lumMod val="25000"/>
                </a:srgbClr>
              </a:solidFill>
              <a:effectLst/>
              <a:uLnTx/>
              <a:uFillTx/>
              <a:ea typeface="Cambria Math" panose="02040503050406030204" pitchFamily="18" charset="0"/>
              <a:cs typeface="Arial" panose="020B0604020202020204"/>
            </a:endParaRPr>
          </a:p>
          <a:p>
            <a:pPr marL="1028065" marR="0" lvl="1" indent="-342265" algn="l" defTabSz="914103" rtl="0" eaLnBrk="1" fontAlgn="auto" latinLnBrk="0" hangingPunct="1">
              <a:lnSpc>
                <a:spcPct val="90000"/>
              </a:lnSpc>
              <a:spcBef>
                <a:spcPts val="251"/>
              </a:spcBef>
              <a:spcAft>
                <a:spcPts val="251"/>
              </a:spcAft>
              <a:buClr>
                <a:srgbClr val="FFFFFF">
                  <a:lumMod val="25000"/>
                </a:srgbClr>
              </a:buClr>
              <a:buSzTx/>
              <a:buFont typeface="Wingdings" panose="05000000000000000000" pitchFamily="2" charset="2"/>
              <a:buChar char="§"/>
              <a:tabLst/>
              <a:defRPr/>
            </a:pPr>
            <a:r>
              <a:rPr kumimoji="0" lang="en-US" sz="1799" b="0" i="0" u="none" strike="noStrike" kern="1200" cap="none" spc="0" normalizeH="0" baseline="0" noProof="0" dirty="0">
                <a:ln>
                  <a:noFill/>
                </a:ln>
                <a:solidFill>
                  <a:srgbClr val="FFFFFF">
                    <a:lumMod val="25000"/>
                  </a:srgbClr>
                </a:solidFill>
                <a:effectLst/>
                <a:uLnTx/>
                <a:uFillTx/>
                <a:ea typeface="Cambria Math" panose="02040503050406030204" pitchFamily="18" charset="0"/>
              </a:rPr>
              <a:t>Receiving, storing, ordering, packaging, shipping, inventory control, transportation modes, </a:t>
            </a:r>
            <a:br>
              <a:rPr kumimoji="0" lang="en-US" sz="1799" b="0" i="0" u="none" strike="noStrike" kern="1200" cap="none" spc="0" normalizeH="0" baseline="0" noProof="0" dirty="0">
                <a:ln>
                  <a:noFill/>
                </a:ln>
                <a:solidFill>
                  <a:srgbClr val="FFFFFF">
                    <a:lumMod val="25000"/>
                  </a:srgbClr>
                </a:solidFill>
                <a:effectLst/>
                <a:uLnTx/>
                <a:uFillTx/>
                <a:ea typeface="Cambria Math" panose="02040503050406030204" pitchFamily="18" charset="0"/>
              </a:rPr>
            </a:br>
            <a:r>
              <a:rPr kumimoji="0" lang="en-US" sz="1799" b="0" i="0" u="none" strike="noStrike" kern="1200" cap="none" spc="0" normalizeH="0" baseline="0" noProof="0" dirty="0">
                <a:ln>
                  <a:noFill/>
                </a:ln>
                <a:solidFill>
                  <a:srgbClr val="FFFFFF">
                    <a:lumMod val="25000"/>
                  </a:srgbClr>
                </a:solidFill>
                <a:effectLst/>
                <a:uLnTx/>
                <a:uFillTx/>
                <a:ea typeface="Cambria Math" panose="02040503050406030204" pitchFamily="18" charset="0"/>
              </a:rPr>
              <a:t>dispatch, tracking, measurement, metric conversion</a:t>
            </a:r>
            <a:endParaRPr kumimoji="0" lang="en-US" sz="1799" b="0" i="0" u="none" strike="noStrike" kern="1200" cap="none" spc="0" normalizeH="0" baseline="0" noProof="0" dirty="0">
              <a:ln>
                <a:noFill/>
              </a:ln>
              <a:solidFill>
                <a:srgbClr val="FFFFFF">
                  <a:lumMod val="25000"/>
                </a:srgbClr>
              </a:solidFill>
              <a:effectLst/>
              <a:uLnTx/>
              <a:uFillTx/>
              <a:ea typeface="Cambria Math" panose="02040503050406030204" pitchFamily="18" charset="0"/>
              <a:cs typeface="Arial" panose="020B0604020202020204"/>
            </a:endParaRPr>
          </a:p>
        </p:txBody>
      </p:sp>
    </p:spTree>
    <p:extLst>
      <p:ext uri="{BB962C8B-B14F-4D97-AF65-F5344CB8AC3E}">
        <p14:creationId xmlns:p14="http://schemas.microsoft.com/office/powerpoint/2010/main" val="3684733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F3B991F9-5BF2-415E-8825-DE0F97758614}"/>
              </a:ext>
            </a:extLst>
          </p:cNvPr>
          <p:cNvSpPr/>
          <p:nvPr/>
        </p:nvSpPr>
        <p:spPr>
          <a:xfrm>
            <a:off x="-14887" y="1"/>
            <a:ext cx="12206887" cy="1370522"/>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latin typeface="Cambria Math" panose="02040503050406030204" pitchFamily="18" charset="0"/>
              <a:ea typeface="Cambria Math" panose="02040503050406030204" pitchFamily="18" charset="0"/>
            </a:endParaRPr>
          </a:p>
        </p:txBody>
      </p:sp>
      <p:sp>
        <p:nvSpPr>
          <p:cNvPr id="5" name="Rectangle 4">
            <a:extLst>
              <a:ext uri="{FF2B5EF4-FFF2-40B4-BE49-F238E27FC236}">
                <a16:creationId xmlns:a16="http://schemas.microsoft.com/office/drawing/2014/main" xmlns="" id="{41434C6D-3BA9-4266-9C4C-09309E877132}"/>
              </a:ext>
            </a:extLst>
          </p:cNvPr>
          <p:cNvSpPr/>
          <p:nvPr/>
        </p:nvSpPr>
        <p:spPr>
          <a:xfrm>
            <a:off x="0" y="1246088"/>
            <a:ext cx="12192000" cy="12443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mbria Math" panose="02040503050406030204" pitchFamily="18" charset="0"/>
              <a:ea typeface="Cambria Math" panose="02040503050406030204" pitchFamily="18" charset="0"/>
            </a:endParaRPr>
          </a:p>
        </p:txBody>
      </p:sp>
      <p:sp>
        <p:nvSpPr>
          <p:cNvPr id="8" name="TextBox 7">
            <a:extLst>
              <a:ext uri="{FF2B5EF4-FFF2-40B4-BE49-F238E27FC236}">
                <a16:creationId xmlns:a16="http://schemas.microsoft.com/office/drawing/2014/main" xmlns="" id="{B8377BFD-24C9-4550-8A19-FBD9714FEEE6}"/>
              </a:ext>
            </a:extLst>
          </p:cNvPr>
          <p:cNvSpPr txBox="1"/>
          <p:nvPr/>
        </p:nvSpPr>
        <p:spPr>
          <a:xfrm>
            <a:off x="250223" y="156558"/>
            <a:ext cx="8090587" cy="1103379"/>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Bierstadt" panose="020B0004020202020204" pitchFamily="34" charset="0"/>
                <a:ea typeface="+mj-ea"/>
                <a:cs typeface="+mj-cs"/>
              </a:rPr>
              <a:t>The MSSC Credentials cont’d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Bierstadt" panose="020B0004020202020204" pitchFamily="34" charset="0"/>
                <a:ea typeface="+mj-ea"/>
                <a:cs typeface="+mj-cs"/>
              </a:rPr>
              <a:t>(CFT &amp; CT-SCA)</a:t>
            </a:r>
          </a:p>
        </p:txBody>
      </p:sp>
      <p:sp>
        <p:nvSpPr>
          <p:cNvPr id="10" name="TextBox 9">
            <a:extLst>
              <a:ext uri="{FF2B5EF4-FFF2-40B4-BE49-F238E27FC236}">
                <a16:creationId xmlns:a16="http://schemas.microsoft.com/office/drawing/2014/main" xmlns="" id="{6A663984-F2A4-4D35-BDE4-9568C13383D8}"/>
              </a:ext>
            </a:extLst>
          </p:cNvPr>
          <p:cNvSpPr txBox="1"/>
          <p:nvPr/>
        </p:nvSpPr>
        <p:spPr>
          <a:xfrm>
            <a:off x="-147960" y="2338023"/>
            <a:ext cx="12084909" cy="830997"/>
          </a:xfrm>
          <a:prstGeom prst="rect">
            <a:avLst/>
          </a:prstGeom>
          <a:noFill/>
        </p:spPr>
        <p:txBody>
          <a:bodyPr wrap="square">
            <a:spAutoFit/>
          </a:bodyPr>
          <a:lstStyle/>
          <a:p>
            <a:pPr marL="109728" marR="0" lvl="0" algn="l" defTabSz="914400" rtl="0" eaLnBrk="1" fontAlgn="auto" latinLnBrk="0" hangingPunct="1">
              <a:lnSpc>
                <a:spcPct val="100000"/>
              </a:lnSpc>
              <a:spcBef>
                <a:spcPts val="400"/>
              </a:spcBef>
              <a:spcAft>
                <a:spcPts val="0"/>
              </a:spcAft>
              <a:buClr>
                <a:srgbClr val="7E97AD"/>
              </a:buClr>
              <a:buSzPct val="68000"/>
              <a:tabLst/>
              <a:defRPr/>
            </a:pP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Supply Chain Automation Technician (CT-SCA</a:t>
            </a:r>
            <a:r>
              <a:rPr kumimoji="0" lang="en-US" sz="280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000" u="none" strike="noStrike" kern="1200" cap="none" spc="0" normalizeH="0" baseline="0" noProof="0" dirty="0">
                <a:ln>
                  <a:noFill/>
                </a:ln>
                <a:effectLst/>
                <a:uLnTx/>
                <a:uFillTx/>
                <a:latin typeface="Calibri" panose="020F0502020204030204" pitchFamily="34" charset="0"/>
                <a:cs typeface="Calibri" panose="020F0502020204030204" pitchFamily="34" charset="0"/>
              </a:rPr>
              <a:t>A person who installs, operates, supports, upgrades or maintains the automated material handling equipment &amp; systems that support the supply chain</a:t>
            </a:r>
          </a:p>
        </p:txBody>
      </p:sp>
      <p:sp>
        <p:nvSpPr>
          <p:cNvPr id="12" name="TextBox 11">
            <a:extLst>
              <a:ext uri="{FF2B5EF4-FFF2-40B4-BE49-F238E27FC236}">
                <a16:creationId xmlns:a16="http://schemas.microsoft.com/office/drawing/2014/main" xmlns="" id="{AE4E0490-AA8D-45BC-AAB6-A5025A69D51D}"/>
              </a:ext>
            </a:extLst>
          </p:cNvPr>
          <p:cNvSpPr txBox="1"/>
          <p:nvPr/>
        </p:nvSpPr>
        <p:spPr>
          <a:xfrm>
            <a:off x="0" y="3246061"/>
            <a:ext cx="11197752" cy="2923877"/>
          </a:xfrm>
          <a:prstGeom prst="rect">
            <a:avLst/>
          </a:prstGeom>
          <a:noFill/>
        </p:spPr>
        <p:txBody>
          <a:bodyPr wrap="square">
            <a:spAutoFit/>
          </a:bodyPr>
          <a:lstStyle/>
          <a:p>
            <a:pPr marL="109728" indent="0">
              <a:buNone/>
            </a:pPr>
            <a:r>
              <a:rPr lang="en-US" sz="2400" b="1" dirty="0">
                <a:latin typeface="Calibri" panose="020F0502020204030204" pitchFamily="34" charset="0"/>
                <a:ea typeface="Cambria Math" panose="02040503050406030204" pitchFamily="18" charset="0"/>
                <a:cs typeface="Calibri" panose="020F0502020204030204" pitchFamily="34" charset="0"/>
              </a:rPr>
              <a:t>CT-SCA: 3 Certifications (Avg. 200 hours/E-learning &amp; Hands-on/2 assessments each)</a:t>
            </a:r>
          </a:p>
          <a:p>
            <a:pPr marL="395478" indent="-285750">
              <a:buFont typeface="Wingdings" panose="05000000000000000000" pitchFamily="2" charset="2"/>
              <a:buChar char="§"/>
            </a:pPr>
            <a:endParaRPr lang="en-US" sz="2000" dirty="0">
              <a:latin typeface="Calibri" panose="020F0502020204030204" pitchFamily="34" charset="0"/>
              <a:ea typeface="Cambria Math" panose="02040503050406030204" pitchFamily="18" charset="0"/>
              <a:cs typeface="Calibri" panose="020F0502020204030204" pitchFamily="34" charset="0"/>
            </a:endParaRPr>
          </a:p>
          <a:p>
            <a:pPr marL="285750" indent="-285750">
              <a:buFont typeface="Wingdings" panose="05000000000000000000" pitchFamily="2" charset="2"/>
              <a:buChar char="§"/>
            </a:pPr>
            <a:r>
              <a:rPr lang="en-US" sz="2000" b="1" dirty="0">
                <a:latin typeface="Calibri" panose="020F0502020204030204" pitchFamily="34" charset="0"/>
                <a:ea typeface="Cambria Math" panose="02040503050406030204" pitchFamily="18" charset="0"/>
                <a:cs typeface="Calibri" panose="020F0502020204030204" pitchFamily="34" charset="0"/>
              </a:rPr>
              <a:t>Certification- CTSCA-EM:  </a:t>
            </a:r>
            <a:r>
              <a:rPr lang="en-US" sz="2000" dirty="0">
                <a:latin typeface="Calibri" panose="020F0502020204030204" pitchFamily="34" charset="0"/>
                <a:ea typeface="Cambria Math" panose="02040503050406030204" pitchFamily="18" charset="0"/>
                <a:cs typeface="Calibri" panose="020F0502020204030204" pitchFamily="34" charset="0"/>
              </a:rPr>
              <a:t>Equipment Maintenance - Maintaining Equipment/Systems</a:t>
            </a:r>
          </a:p>
          <a:p>
            <a:endParaRPr lang="en-US" sz="2000" dirty="0">
              <a:latin typeface="Calibri" panose="020F0502020204030204" pitchFamily="34" charset="0"/>
              <a:ea typeface="Cambria Math" panose="02040503050406030204" pitchFamily="18" charset="0"/>
              <a:cs typeface="Calibri" panose="020F0502020204030204" pitchFamily="34" charset="0"/>
            </a:endParaRPr>
          </a:p>
          <a:p>
            <a:pPr marL="285750" indent="-285750">
              <a:buFont typeface="Wingdings" panose="05000000000000000000" pitchFamily="2" charset="2"/>
              <a:buChar char="§"/>
            </a:pPr>
            <a:r>
              <a:rPr lang="en-US" sz="2000" b="1" dirty="0">
                <a:latin typeface="Calibri" panose="020F0502020204030204" pitchFamily="34" charset="0"/>
                <a:ea typeface="Cambria Math" panose="02040503050406030204" pitchFamily="18" charset="0"/>
                <a:cs typeface="Calibri" panose="020F0502020204030204" pitchFamily="34" charset="0"/>
              </a:rPr>
              <a:t>Certification- CTSCA-ER:  </a:t>
            </a:r>
            <a:r>
              <a:rPr lang="en-US" sz="2000" dirty="0">
                <a:latin typeface="Calibri" panose="020F0502020204030204" pitchFamily="34" charset="0"/>
                <a:ea typeface="Cambria Math" panose="02040503050406030204" pitchFamily="18" charset="0"/>
                <a:cs typeface="Calibri" panose="020F0502020204030204" pitchFamily="34" charset="0"/>
              </a:rPr>
              <a:t>Equipment Repair - Installing, Modifying, Troubleshooting and Repairing</a:t>
            </a:r>
          </a:p>
          <a:p>
            <a:r>
              <a:rPr lang="en-US" sz="2000" dirty="0">
                <a:latin typeface="Calibri" panose="020F0502020204030204" pitchFamily="34" charset="0"/>
                <a:ea typeface="Cambria Math" panose="02040503050406030204" pitchFamily="18" charset="0"/>
                <a:cs typeface="Calibri" panose="020F0502020204030204" pitchFamily="34" charset="0"/>
              </a:rPr>
              <a:t> 	Equipment/Systems</a:t>
            </a:r>
          </a:p>
          <a:p>
            <a:endParaRPr lang="en-US" sz="2000" dirty="0">
              <a:latin typeface="Calibri" panose="020F0502020204030204" pitchFamily="34" charset="0"/>
              <a:ea typeface="Cambria Math" panose="02040503050406030204" pitchFamily="18" charset="0"/>
              <a:cs typeface="Calibri" panose="020F0502020204030204" pitchFamily="34" charset="0"/>
            </a:endParaRPr>
          </a:p>
          <a:p>
            <a:pPr marL="285750" indent="-285750">
              <a:buFont typeface="Wingdings" panose="05000000000000000000" pitchFamily="2" charset="2"/>
              <a:buChar char="§"/>
            </a:pPr>
            <a:r>
              <a:rPr lang="en-US" sz="2000" b="1" dirty="0">
                <a:latin typeface="Calibri" panose="020F0502020204030204" pitchFamily="34" charset="0"/>
                <a:ea typeface="Cambria Math" panose="02040503050406030204" pitchFamily="18" charset="0"/>
                <a:cs typeface="Calibri" panose="020F0502020204030204" pitchFamily="34" charset="0"/>
              </a:rPr>
              <a:t>Certification- CTSCA-NR:  </a:t>
            </a:r>
            <a:r>
              <a:rPr lang="en-US" sz="2000" dirty="0">
                <a:latin typeface="Calibri" panose="020F0502020204030204" pitchFamily="34" charset="0"/>
                <a:ea typeface="Cambria Math" panose="02040503050406030204" pitchFamily="18" charset="0"/>
                <a:cs typeface="Calibri" panose="020F0502020204030204" pitchFamily="34" charset="0"/>
              </a:rPr>
              <a:t>Network Repair - Installing, Modifying, Troubleshooting and Repairing Basic	Controllers and Networks</a:t>
            </a:r>
          </a:p>
        </p:txBody>
      </p:sp>
      <p:sp>
        <p:nvSpPr>
          <p:cNvPr id="14" name="TextBox 13">
            <a:extLst>
              <a:ext uri="{FF2B5EF4-FFF2-40B4-BE49-F238E27FC236}">
                <a16:creationId xmlns:a16="http://schemas.microsoft.com/office/drawing/2014/main" xmlns="" id="{43BBBC0A-6420-43C1-AFB4-5213C413B76F}"/>
              </a:ext>
            </a:extLst>
          </p:cNvPr>
          <p:cNvSpPr txBox="1"/>
          <p:nvPr/>
        </p:nvSpPr>
        <p:spPr>
          <a:xfrm>
            <a:off x="18857" y="1610682"/>
            <a:ext cx="11751277" cy="523220"/>
          </a:xfrm>
          <a:prstGeom prst="rect">
            <a:avLst/>
          </a:prstGeom>
          <a:noFill/>
        </p:spPr>
        <p:txBody>
          <a:bodyPr wrap="square">
            <a:spAutoFit/>
          </a:bodyPr>
          <a:lstStyle/>
          <a:p>
            <a:r>
              <a:rPr lang="en-US" sz="2800" b="1" dirty="0">
                <a:latin typeface="Calibri" panose="020F0502020204030204" pitchFamily="34" charset="0"/>
                <a:cs typeface="Calibri" panose="020F0502020204030204" pitchFamily="34" charset="0"/>
              </a:rPr>
              <a:t>Certified Forklift Technician (CFT): </a:t>
            </a:r>
            <a:r>
              <a:rPr lang="en-US" sz="2000" dirty="0">
                <a:latin typeface="Calibri" panose="020F0502020204030204" pitchFamily="34" charset="0"/>
                <a:cs typeface="Calibri" panose="020F0502020204030204" pitchFamily="34" charset="0"/>
              </a:rPr>
              <a:t>Service, Repair, &amp; Maintenance of Forklift Trucks</a:t>
            </a:r>
          </a:p>
        </p:txBody>
      </p:sp>
      <p:sp>
        <p:nvSpPr>
          <p:cNvPr id="16" name="Rectangle 15">
            <a:extLst>
              <a:ext uri="{FF2B5EF4-FFF2-40B4-BE49-F238E27FC236}">
                <a16:creationId xmlns:a16="http://schemas.microsoft.com/office/drawing/2014/main" xmlns="" id="{94C06257-E812-45B8-A967-ED25ABDB2C50}"/>
              </a:ext>
            </a:extLst>
          </p:cNvPr>
          <p:cNvSpPr/>
          <p:nvPr/>
        </p:nvSpPr>
        <p:spPr>
          <a:xfrm>
            <a:off x="0" y="6344816"/>
            <a:ext cx="12192000" cy="12443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mbria Math" panose="02040503050406030204" pitchFamily="18" charset="0"/>
              <a:ea typeface="Cambria Math" panose="02040503050406030204" pitchFamily="18" charset="0"/>
            </a:endParaRPr>
          </a:p>
        </p:txBody>
      </p:sp>
      <p:sp>
        <p:nvSpPr>
          <p:cNvPr id="11" name="Rectangle 10">
            <a:extLst>
              <a:ext uri="{FF2B5EF4-FFF2-40B4-BE49-F238E27FC236}">
                <a16:creationId xmlns:a16="http://schemas.microsoft.com/office/drawing/2014/main" xmlns="" id="{11D86476-822E-45DE-A61A-3C688D69AB63}"/>
              </a:ext>
            </a:extLst>
          </p:cNvPr>
          <p:cNvSpPr/>
          <p:nvPr/>
        </p:nvSpPr>
        <p:spPr>
          <a:xfrm>
            <a:off x="0" y="6469250"/>
            <a:ext cx="12192000" cy="388750"/>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067040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521838" y="-810688"/>
            <a:ext cx="6236829" cy="1681374"/>
          </a:xfrm>
        </p:spPr>
        <p:txBody>
          <a:bodyPr>
            <a:normAutofit/>
          </a:bodyPr>
          <a:lstStyle/>
          <a:p>
            <a:pPr algn="ctr"/>
            <a:r>
              <a:rPr lang="en-US" sz="4800" b="1" dirty="0">
                <a:latin typeface="Calibri" panose="020F0502020204030204" pitchFamily="34" charset="0"/>
                <a:cs typeface="Calibri" panose="020F0502020204030204" pitchFamily="34" charset="0"/>
              </a:rPr>
              <a:t>MSSC Certifications</a:t>
            </a:r>
          </a:p>
        </p:txBody>
      </p:sp>
      <p:sp>
        <p:nvSpPr>
          <p:cNvPr id="31" name="Content Placeholder 1">
            <a:extLst>
              <a:ext uri="{FF2B5EF4-FFF2-40B4-BE49-F238E27FC236}">
                <a16:creationId xmlns:a16="http://schemas.microsoft.com/office/drawing/2014/main" xmlns="" id="{6356E5CC-3D4F-451A-901B-48492012BC4E}"/>
              </a:ext>
            </a:extLst>
          </p:cNvPr>
          <p:cNvSpPr txBox="1">
            <a:spLocks/>
          </p:cNvSpPr>
          <p:nvPr/>
        </p:nvSpPr>
        <p:spPr>
          <a:xfrm>
            <a:off x="816703" y="1480054"/>
            <a:ext cx="4659187" cy="4525963"/>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lstStyle>
          <a:p>
            <a:pPr marL="365760" marR="0" lvl="0" indent="-256032" algn="l" defTabSz="914400" rtl="0" eaLnBrk="1" fontAlgn="auto" latinLnBrk="0" hangingPunct="1">
              <a:lnSpc>
                <a:spcPct val="100000"/>
              </a:lnSpc>
              <a:spcBef>
                <a:spcPts val="400"/>
              </a:spcBef>
              <a:spcAft>
                <a:spcPts val="1200"/>
              </a:spcAft>
              <a:buClr>
                <a:srgbClr val="7E97AD"/>
              </a:buClr>
              <a:buSzPct val="68000"/>
              <a:buFont typeface="Wingdings 3"/>
              <a:buChar char=""/>
              <a:tabLst/>
              <a:defRPr/>
            </a:pPr>
            <a:endParaRPr kumimoji="0" lang="en-US" sz="2700" b="0" i="0" u="none" strike="noStrike" kern="1200" cap="none" spc="0" normalizeH="0" baseline="0" noProof="0" dirty="0">
              <a:ln>
                <a:noFill/>
              </a:ln>
              <a:solidFill>
                <a:srgbClr val="000000"/>
              </a:solidFill>
              <a:effectLst/>
              <a:uLnTx/>
              <a:uFillTx/>
              <a:latin typeface="Lucida Sans Unicode"/>
              <a:ea typeface="+mn-ea"/>
              <a:cs typeface="+mn-cs"/>
            </a:endParaRPr>
          </a:p>
        </p:txBody>
      </p:sp>
      <p:graphicFrame>
        <p:nvGraphicFramePr>
          <p:cNvPr id="5" name="Diagram 4">
            <a:extLst>
              <a:ext uri="{FF2B5EF4-FFF2-40B4-BE49-F238E27FC236}">
                <a16:creationId xmlns:a16="http://schemas.microsoft.com/office/drawing/2014/main" xmlns="" id="{AC8135F8-2521-4D05-807D-557874B27D34}"/>
              </a:ext>
            </a:extLst>
          </p:cNvPr>
          <p:cNvGraphicFramePr/>
          <p:nvPr>
            <p:extLst>
              <p:ext uri="{D42A27DB-BD31-4B8C-83A1-F6EECF244321}">
                <p14:modId xmlns:p14="http://schemas.microsoft.com/office/powerpoint/2010/main" val="1469725782"/>
              </p:ext>
            </p:extLst>
          </p:nvPr>
        </p:nvGraphicFramePr>
        <p:xfrm>
          <a:off x="3258891" y="242961"/>
          <a:ext cx="9967924" cy="64359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a:extLst>
              <a:ext uri="{FF2B5EF4-FFF2-40B4-BE49-F238E27FC236}">
                <a16:creationId xmlns:a16="http://schemas.microsoft.com/office/drawing/2014/main" xmlns="" id="{3585EEA7-6697-4098-9CBA-C7E61484E7A9}"/>
              </a:ext>
            </a:extLst>
          </p:cNvPr>
          <p:cNvPicPr>
            <a:picLocks noChangeAspect="1" noChangeArrowheads="1"/>
          </p:cNvPicPr>
          <p:nvPr/>
        </p:nvPicPr>
        <p:blipFill>
          <a:blip r:embed="rId7"/>
          <a:srcRect/>
          <a:stretch/>
        </p:blipFill>
        <p:spPr bwMode="auto">
          <a:xfrm>
            <a:off x="81416" y="851983"/>
            <a:ext cx="2045945" cy="13263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073E7C5E-0DC6-ECB3-C5FF-EA10ED839D87}"/>
              </a:ext>
            </a:extLst>
          </p:cNvPr>
          <p:cNvSpPr txBox="1"/>
          <p:nvPr/>
        </p:nvSpPr>
        <p:spPr>
          <a:xfrm>
            <a:off x="3200400" y="3143071"/>
            <a:ext cx="6400800" cy="523220"/>
          </a:xfrm>
          <a:prstGeom prst="rect">
            <a:avLst/>
          </a:prstGeom>
          <a:noFill/>
        </p:spPr>
        <p:txBody>
          <a:bodyPr wrap="square">
            <a:spAutoFit/>
          </a:bodyPr>
          <a:lstStyle/>
          <a:p>
            <a:endParaRPr lang="en-US" sz="1400" b="0" i="0" u="none" strike="noStrike" baseline="0" dirty="0">
              <a:latin typeface="Times New Roman" panose="02020603050405020304" pitchFamily="18" charset="0"/>
            </a:endParaRPr>
          </a:p>
          <a:p>
            <a:endParaRPr lang="en-US" sz="1400" b="0" i="0" u="none" strike="noStrike" baseline="0" dirty="0">
              <a:latin typeface="Times New Roman" panose="02020603050405020304" pitchFamily="18" charset="0"/>
            </a:endParaRPr>
          </a:p>
        </p:txBody>
      </p:sp>
      <p:pic>
        <p:nvPicPr>
          <p:cNvPr id="8" name="Picture 7" descr="Logo&#10;&#10;Description automatically generated">
            <a:extLst>
              <a:ext uri="{FF2B5EF4-FFF2-40B4-BE49-F238E27FC236}">
                <a16:creationId xmlns:a16="http://schemas.microsoft.com/office/drawing/2014/main" xmlns="" id="{7BF8EC97-39C0-87E2-2A4D-CA6DE46FFD36}"/>
              </a:ext>
            </a:extLst>
          </p:cNvPr>
          <p:cNvPicPr>
            <a:picLocks noChangeAspect="1"/>
          </p:cNvPicPr>
          <p:nvPr/>
        </p:nvPicPr>
        <p:blipFill>
          <a:blip r:embed="rId8"/>
          <a:stretch>
            <a:fillRect/>
          </a:stretch>
        </p:blipFill>
        <p:spPr>
          <a:xfrm>
            <a:off x="652428" y="3813131"/>
            <a:ext cx="2310350" cy="1345844"/>
          </a:xfrm>
          <a:prstGeom prst="rect">
            <a:avLst/>
          </a:prstGeom>
        </p:spPr>
      </p:pic>
      <p:pic>
        <p:nvPicPr>
          <p:cNvPr id="4" name="Picture 3">
            <a:extLst>
              <a:ext uri="{FF2B5EF4-FFF2-40B4-BE49-F238E27FC236}">
                <a16:creationId xmlns:a16="http://schemas.microsoft.com/office/drawing/2014/main" xmlns="" id="{B36D4DE3-D0FC-24FF-95E6-8DC75532B1EB}"/>
              </a:ext>
            </a:extLst>
          </p:cNvPr>
          <p:cNvPicPr>
            <a:picLocks noChangeAspect="1"/>
          </p:cNvPicPr>
          <p:nvPr/>
        </p:nvPicPr>
        <p:blipFill>
          <a:blip r:embed="rId9"/>
          <a:srcRect/>
          <a:stretch/>
        </p:blipFill>
        <p:spPr>
          <a:xfrm>
            <a:off x="191593" y="5269541"/>
            <a:ext cx="2301227" cy="1345844"/>
          </a:xfrm>
          <a:prstGeom prst="rect">
            <a:avLst/>
          </a:prstGeom>
        </p:spPr>
      </p:pic>
      <p:pic>
        <p:nvPicPr>
          <p:cNvPr id="9" name="Picture 8">
            <a:extLst>
              <a:ext uri="{FF2B5EF4-FFF2-40B4-BE49-F238E27FC236}">
                <a16:creationId xmlns:a16="http://schemas.microsoft.com/office/drawing/2014/main" xmlns="" id="{CD9CD731-4649-3F4C-0839-AA88A924304A}"/>
              </a:ext>
            </a:extLst>
          </p:cNvPr>
          <p:cNvPicPr>
            <a:picLocks noChangeAspect="1"/>
          </p:cNvPicPr>
          <p:nvPr/>
        </p:nvPicPr>
        <p:blipFill>
          <a:blip r:embed="rId10"/>
          <a:srcRect/>
          <a:stretch/>
        </p:blipFill>
        <p:spPr>
          <a:xfrm>
            <a:off x="816703" y="2151610"/>
            <a:ext cx="2146075" cy="1253071"/>
          </a:xfrm>
          <a:prstGeom prst="rect">
            <a:avLst/>
          </a:prstGeom>
        </p:spPr>
      </p:pic>
      <p:pic>
        <p:nvPicPr>
          <p:cNvPr id="10" name="Graphic 9" descr="Arrow: Slight curve with solid fill">
            <a:extLst>
              <a:ext uri="{FF2B5EF4-FFF2-40B4-BE49-F238E27FC236}">
                <a16:creationId xmlns:a16="http://schemas.microsoft.com/office/drawing/2014/main" xmlns="" id="{A2659901-5B06-6DEB-74A4-EA1D8EA0069C}"/>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381529" y="2218787"/>
            <a:ext cx="2814399" cy="2814399"/>
          </a:xfrm>
          <a:prstGeom prst="rect">
            <a:avLst/>
          </a:prstGeom>
        </p:spPr>
      </p:pic>
      <p:sp>
        <p:nvSpPr>
          <p:cNvPr id="13" name="Oval 12">
            <a:extLst>
              <a:ext uri="{FF2B5EF4-FFF2-40B4-BE49-F238E27FC236}">
                <a16:creationId xmlns:a16="http://schemas.microsoft.com/office/drawing/2014/main" xmlns="" id="{5DAC41B0-70C0-BFCB-0AC6-A0C85B737F7D}"/>
              </a:ext>
            </a:extLst>
          </p:cNvPr>
          <p:cNvSpPr/>
          <p:nvPr/>
        </p:nvSpPr>
        <p:spPr bwMode="auto">
          <a:xfrm>
            <a:off x="-413001" y="2086058"/>
            <a:ext cx="907070" cy="3313953"/>
          </a:xfrm>
          <a:prstGeom prst="ellipse">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43933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A463B735-DEA0-4958-BA3E-443F0B608FAB}"/>
              </a:ext>
            </a:extLst>
          </p:cNvPr>
          <p:cNvSpPr>
            <a:spLocks noGrp="1"/>
          </p:cNvSpPr>
          <p:nvPr>
            <p:ph type="sldNum" sz="quarter" idx="12"/>
          </p:nvPr>
        </p:nvSpPr>
        <p:spPr>
          <a:xfrm>
            <a:off x="9201150" y="6440558"/>
            <a:ext cx="2743200" cy="365125"/>
          </a:xfrm>
        </p:spPr>
        <p:txBody>
          <a:bodyPr/>
          <a:lstStyle/>
          <a:p>
            <a:fld id="{26ADD80F-472C-4354-B0AD-58224BFE0AF0}" type="slidenum">
              <a:rPr lang="en-US" smtClean="0"/>
              <a:t>7</a:t>
            </a:fld>
            <a:endParaRPr lang="en-US"/>
          </a:p>
        </p:txBody>
      </p:sp>
      <p:sp>
        <p:nvSpPr>
          <p:cNvPr id="13" name="Rectangle 12">
            <a:extLst>
              <a:ext uri="{FF2B5EF4-FFF2-40B4-BE49-F238E27FC236}">
                <a16:creationId xmlns:a16="http://schemas.microsoft.com/office/drawing/2014/main" xmlns="" id="{3EE04E2F-9FAD-4753-9E5E-09FC2172C44D}"/>
              </a:ext>
            </a:extLst>
          </p:cNvPr>
          <p:cNvSpPr/>
          <p:nvPr/>
        </p:nvSpPr>
        <p:spPr>
          <a:xfrm>
            <a:off x="-1" y="-13236"/>
            <a:ext cx="12211457" cy="867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mbria Math" panose="02040503050406030204" pitchFamily="18" charset="0"/>
              <a:ea typeface="Cambria Math" panose="02040503050406030204" pitchFamily="18" charset="0"/>
            </a:endParaRPr>
          </a:p>
        </p:txBody>
      </p:sp>
      <p:sp>
        <p:nvSpPr>
          <p:cNvPr id="2" name="Title 1">
            <a:extLst>
              <a:ext uri="{FF2B5EF4-FFF2-40B4-BE49-F238E27FC236}">
                <a16:creationId xmlns:a16="http://schemas.microsoft.com/office/drawing/2014/main" xmlns="" id="{758EE14C-5571-4A6B-871E-2CDAAB08C8F1}"/>
              </a:ext>
            </a:extLst>
          </p:cNvPr>
          <p:cNvSpPr>
            <a:spLocks noGrp="1"/>
          </p:cNvSpPr>
          <p:nvPr>
            <p:ph type="title"/>
          </p:nvPr>
        </p:nvSpPr>
        <p:spPr>
          <a:xfrm>
            <a:off x="137652" y="-341501"/>
            <a:ext cx="10515600" cy="1325563"/>
          </a:xfrm>
        </p:spPr>
        <p:txBody>
          <a:bodyPr/>
          <a:lstStyle/>
          <a:p>
            <a:pPr algn="l"/>
            <a:r>
              <a:rPr lang="en-US" b="1" dirty="0">
                <a:solidFill>
                  <a:schemeClr val="tx1"/>
                </a:solidFill>
                <a:latin typeface="Bierstadt" panose="020B0004020202020204" pitchFamily="34" charset="0"/>
                <a:ea typeface="Verdana" panose="020B0604030504040204" pitchFamily="34" charset="0"/>
                <a:cs typeface="Verdana" panose="020B0604030504040204" pitchFamily="34" charset="0"/>
              </a:rPr>
              <a:t>CT-SCA Skill Boss - Logistics</a:t>
            </a:r>
          </a:p>
        </p:txBody>
      </p:sp>
      <p:pic>
        <p:nvPicPr>
          <p:cNvPr id="10" name="Picture 9" descr="A picture containing toy&#10;&#10;Description automatically generated">
            <a:extLst>
              <a:ext uri="{FF2B5EF4-FFF2-40B4-BE49-F238E27FC236}">
                <a16:creationId xmlns:a16="http://schemas.microsoft.com/office/drawing/2014/main" xmlns="" id="{B94D940C-A866-4ADE-AAD1-48BC104BB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7379" y="1390266"/>
            <a:ext cx="6543771" cy="4809152"/>
          </a:xfrm>
          <a:prstGeom prst="rect">
            <a:avLst/>
          </a:prstGeom>
        </p:spPr>
      </p:pic>
      <p:pic>
        <p:nvPicPr>
          <p:cNvPr id="6" name="Picture 5">
            <a:extLst>
              <a:ext uri="{FF2B5EF4-FFF2-40B4-BE49-F238E27FC236}">
                <a16:creationId xmlns:a16="http://schemas.microsoft.com/office/drawing/2014/main" xmlns="" id="{955A7198-CA56-4CA0-B30E-1B136FD356E7}"/>
              </a:ext>
            </a:extLst>
          </p:cNvPr>
          <p:cNvPicPr>
            <a:picLocks noChangeAspect="1"/>
          </p:cNvPicPr>
          <p:nvPr/>
        </p:nvPicPr>
        <p:blipFill>
          <a:blip r:embed="rId4"/>
          <a:srcRect/>
          <a:stretch/>
        </p:blipFill>
        <p:spPr>
          <a:xfrm>
            <a:off x="9288234" y="1052041"/>
            <a:ext cx="2743200" cy="1650398"/>
          </a:xfrm>
          <a:prstGeom prst="rect">
            <a:avLst/>
          </a:prstGeom>
        </p:spPr>
      </p:pic>
      <p:pic>
        <p:nvPicPr>
          <p:cNvPr id="8" name="Picture 7">
            <a:extLst>
              <a:ext uri="{FF2B5EF4-FFF2-40B4-BE49-F238E27FC236}">
                <a16:creationId xmlns:a16="http://schemas.microsoft.com/office/drawing/2014/main" xmlns="" id="{B150AD0B-EE8F-43CD-906B-7587FD09A2FD}"/>
              </a:ext>
            </a:extLst>
          </p:cNvPr>
          <p:cNvPicPr>
            <a:picLocks noChangeAspect="1"/>
          </p:cNvPicPr>
          <p:nvPr/>
        </p:nvPicPr>
        <p:blipFill>
          <a:blip r:embed="rId5"/>
          <a:srcRect/>
          <a:stretch/>
        </p:blipFill>
        <p:spPr>
          <a:xfrm>
            <a:off x="9288234" y="2661574"/>
            <a:ext cx="2743200" cy="1634476"/>
          </a:xfrm>
          <a:prstGeom prst="rect">
            <a:avLst/>
          </a:prstGeom>
        </p:spPr>
      </p:pic>
      <p:pic>
        <p:nvPicPr>
          <p:cNvPr id="11" name="Picture 10">
            <a:extLst>
              <a:ext uri="{FF2B5EF4-FFF2-40B4-BE49-F238E27FC236}">
                <a16:creationId xmlns:a16="http://schemas.microsoft.com/office/drawing/2014/main" xmlns="" id="{F36BB6FF-5E61-44D0-90BB-06B3FBFC958D}"/>
              </a:ext>
            </a:extLst>
          </p:cNvPr>
          <p:cNvPicPr>
            <a:picLocks noChangeAspect="1"/>
          </p:cNvPicPr>
          <p:nvPr/>
        </p:nvPicPr>
        <p:blipFill>
          <a:blip r:embed="rId6"/>
          <a:srcRect/>
          <a:stretch/>
        </p:blipFill>
        <p:spPr>
          <a:xfrm>
            <a:off x="9288234" y="4345918"/>
            <a:ext cx="2743200" cy="1442517"/>
          </a:xfrm>
          <a:prstGeom prst="rect">
            <a:avLst/>
          </a:prstGeom>
        </p:spPr>
      </p:pic>
      <p:sp>
        <p:nvSpPr>
          <p:cNvPr id="12" name="TextBox 11">
            <a:extLst>
              <a:ext uri="{FF2B5EF4-FFF2-40B4-BE49-F238E27FC236}">
                <a16:creationId xmlns:a16="http://schemas.microsoft.com/office/drawing/2014/main" xmlns="" id="{BB15C7E3-BC54-4F13-9603-7C75F629C103}"/>
              </a:ext>
            </a:extLst>
          </p:cNvPr>
          <p:cNvSpPr txBox="1"/>
          <p:nvPr/>
        </p:nvSpPr>
        <p:spPr>
          <a:xfrm>
            <a:off x="4585258" y="1312327"/>
            <a:ext cx="4713360" cy="923330"/>
          </a:xfrm>
          <a:prstGeom prst="rect">
            <a:avLst/>
          </a:prstGeom>
          <a:noFill/>
        </p:spPr>
        <p:txBody>
          <a:bodyPr wrap="square" rtlCol="0">
            <a:spAutoFit/>
          </a:bodyPr>
          <a:lstStyle/>
          <a:p>
            <a:pPr algn="ctr"/>
            <a:r>
              <a:rPr lang="en-US" b="0" i="0" dirty="0">
                <a:solidFill>
                  <a:srgbClr val="000000"/>
                </a:solidFill>
                <a:effectLst/>
              </a:rPr>
              <a:t>Skill Boss-Logistics draws upon </a:t>
            </a:r>
            <a:r>
              <a:rPr lang="en-US" b="1" i="0" dirty="0">
                <a:solidFill>
                  <a:srgbClr val="000000"/>
                </a:solidFill>
                <a:effectLst/>
              </a:rPr>
              <a:t>100 skills </a:t>
            </a:r>
            <a:r>
              <a:rPr lang="en-US" b="0" i="0" dirty="0">
                <a:solidFill>
                  <a:srgbClr val="000000"/>
                </a:solidFill>
                <a:effectLst/>
              </a:rPr>
              <a:t>from MSSC’s list of industry-defined and nationally validated CT-SCA Standards</a:t>
            </a:r>
            <a:endParaRPr lang="en-US" dirty="0"/>
          </a:p>
        </p:txBody>
      </p:sp>
      <p:sp>
        <p:nvSpPr>
          <p:cNvPr id="14" name="TextBox 13">
            <a:extLst>
              <a:ext uri="{FF2B5EF4-FFF2-40B4-BE49-F238E27FC236}">
                <a16:creationId xmlns:a16="http://schemas.microsoft.com/office/drawing/2014/main" xmlns="" id="{A59180CF-F33E-4AB0-AFD2-3DECABFC3FB6}"/>
              </a:ext>
            </a:extLst>
          </p:cNvPr>
          <p:cNvSpPr txBox="1"/>
          <p:nvPr/>
        </p:nvSpPr>
        <p:spPr>
          <a:xfrm>
            <a:off x="199021" y="1035700"/>
            <a:ext cx="3087329" cy="4985980"/>
          </a:xfrm>
          <a:prstGeom prst="rect">
            <a:avLst/>
          </a:prstGeom>
          <a:noFill/>
        </p:spPr>
        <p:txBody>
          <a:bodyPr wrap="square" rtlCol="0">
            <a:spAutoFit/>
          </a:bodyPr>
          <a:lstStyle/>
          <a:p>
            <a:r>
              <a:rPr lang="en-US" sz="2000" i="0" dirty="0">
                <a:solidFill>
                  <a:srgbClr val="000000"/>
                </a:solidFill>
                <a:effectLst/>
              </a:rPr>
              <a:t>The Certified Technician-Supply Chain Automation (CT-SCA)™ program is specifically designed to </a:t>
            </a:r>
            <a:r>
              <a:rPr lang="en-US" sz="2000" dirty="0">
                <a:solidFill>
                  <a:srgbClr val="000000"/>
                </a:solidFill>
                <a:effectLst/>
              </a:rPr>
              <a:t>prepare technicians for:</a:t>
            </a:r>
          </a:p>
          <a:p>
            <a:endParaRPr lang="en-US" u="sng" dirty="0">
              <a:solidFill>
                <a:srgbClr val="000000"/>
              </a:solidFill>
              <a:effectLst/>
            </a:endParaRPr>
          </a:p>
          <a:p>
            <a:pPr marL="285750" indent="-285750">
              <a:buFont typeface="Arial" panose="020B0604020202020204" pitchFamily="34" charset="0"/>
              <a:buChar char="•"/>
            </a:pPr>
            <a:r>
              <a:rPr lang="en-US" sz="2000" b="1" u="sng" dirty="0">
                <a:solidFill>
                  <a:srgbClr val="000000"/>
                </a:solidFill>
                <a:effectLst/>
              </a:rPr>
              <a:t>Installing</a:t>
            </a:r>
          </a:p>
          <a:p>
            <a:pPr marL="285750" indent="-285750">
              <a:buFont typeface="Arial" panose="020B0604020202020204" pitchFamily="34" charset="0"/>
              <a:buChar char="•"/>
            </a:pPr>
            <a:r>
              <a:rPr lang="en-US" sz="2000" b="1" u="sng" dirty="0">
                <a:solidFill>
                  <a:srgbClr val="000000"/>
                </a:solidFill>
                <a:effectLst/>
              </a:rPr>
              <a:t>Operating</a:t>
            </a:r>
          </a:p>
          <a:p>
            <a:pPr marL="285750" indent="-285750">
              <a:buFont typeface="Arial" panose="020B0604020202020204" pitchFamily="34" charset="0"/>
              <a:buChar char="•"/>
            </a:pPr>
            <a:r>
              <a:rPr lang="en-US" sz="2000" b="1" u="sng" dirty="0">
                <a:solidFill>
                  <a:srgbClr val="000000"/>
                </a:solidFill>
                <a:effectLst/>
              </a:rPr>
              <a:t>Supporting</a:t>
            </a:r>
          </a:p>
          <a:p>
            <a:pPr marL="285750" indent="-285750">
              <a:buFont typeface="Arial" panose="020B0604020202020204" pitchFamily="34" charset="0"/>
              <a:buChar char="•"/>
            </a:pPr>
            <a:r>
              <a:rPr lang="en-US" sz="2000" b="1" u="sng" dirty="0">
                <a:solidFill>
                  <a:srgbClr val="000000"/>
                </a:solidFill>
                <a:effectLst/>
              </a:rPr>
              <a:t>Upgrading</a:t>
            </a:r>
          </a:p>
          <a:p>
            <a:pPr marL="285750" indent="-285750">
              <a:buFont typeface="Arial" panose="020B0604020202020204" pitchFamily="34" charset="0"/>
              <a:buChar char="•"/>
            </a:pPr>
            <a:r>
              <a:rPr lang="en-US" sz="2000" b="1" u="sng" dirty="0">
                <a:solidFill>
                  <a:srgbClr val="000000"/>
                </a:solidFill>
                <a:effectLst/>
              </a:rPr>
              <a:t>Maintaining</a:t>
            </a:r>
          </a:p>
          <a:p>
            <a:endParaRPr lang="en-US" sz="2000" dirty="0">
              <a:solidFill>
                <a:srgbClr val="000000"/>
              </a:solidFill>
              <a:effectLst/>
            </a:endParaRPr>
          </a:p>
          <a:p>
            <a:r>
              <a:rPr lang="en-US" sz="2000" dirty="0">
                <a:solidFill>
                  <a:srgbClr val="000000"/>
                </a:solidFill>
                <a:effectLst/>
              </a:rPr>
              <a:t>the automated material handling equipment and systems which support the supply chain.</a:t>
            </a:r>
            <a:endParaRPr lang="en-US" sz="2000" dirty="0"/>
          </a:p>
        </p:txBody>
      </p:sp>
      <p:sp>
        <p:nvSpPr>
          <p:cNvPr id="19" name="Rectangle 18">
            <a:extLst>
              <a:ext uri="{FF2B5EF4-FFF2-40B4-BE49-F238E27FC236}">
                <a16:creationId xmlns:a16="http://schemas.microsoft.com/office/drawing/2014/main" xmlns="" id="{7B1E2EFC-C0A6-4B3E-B786-4267EB44CB53}"/>
              </a:ext>
            </a:extLst>
          </p:cNvPr>
          <p:cNvSpPr/>
          <p:nvPr/>
        </p:nvSpPr>
        <p:spPr>
          <a:xfrm>
            <a:off x="0" y="6469251"/>
            <a:ext cx="12192000" cy="398650"/>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mbria Math" panose="02040503050406030204" pitchFamily="18" charset="0"/>
              <a:ea typeface="Cambria Math" panose="02040503050406030204" pitchFamily="18" charset="0"/>
            </a:endParaRPr>
          </a:p>
        </p:txBody>
      </p:sp>
      <p:sp>
        <p:nvSpPr>
          <p:cNvPr id="17" name="Rectangle 16">
            <a:extLst>
              <a:ext uri="{FF2B5EF4-FFF2-40B4-BE49-F238E27FC236}">
                <a16:creationId xmlns:a16="http://schemas.microsoft.com/office/drawing/2014/main" xmlns="" id="{5625F3B7-A66E-4E7E-B1A2-9119907B97D8}"/>
              </a:ext>
            </a:extLst>
          </p:cNvPr>
          <p:cNvSpPr/>
          <p:nvPr/>
        </p:nvSpPr>
        <p:spPr>
          <a:xfrm>
            <a:off x="0" y="6344816"/>
            <a:ext cx="12192000" cy="12443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048895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6883A7-7672-05AF-8372-D8AECF6FF51C}"/>
              </a:ext>
            </a:extLst>
          </p:cNvPr>
          <p:cNvSpPr>
            <a:spLocks noGrp="1"/>
          </p:cNvSpPr>
          <p:nvPr>
            <p:ph type="title"/>
          </p:nvPr>
        </p:nvSpPr>
        <p:spPr>
          <a:xfrm>
            <a:off x="-1403267" y="111500"/>
            <a:ext cx="14143512" cy="1644774"/>
          </a:xfrm>
        </p:spPr>
        <p:txBody>
          <a:bodyPr/>
          <a:lstStyle/>
          <a:p>
            <a:r>
              <a:rPr lang="en-US" sz="4800" dirty="0">
                <a:solidFill>
                  <a:schemeClr val="tx1"/>
                </a:solidFill>
                <a:latin typeface="Bierstadt" panose="020B0004020202020204" pitchFamily="34" charset="0"/>
              </a:rPr>
              <a:t>Amatrol Skill Boss Logistics – </a:t>
            </a:r>
            <a:r>
              <a:rPr lang="en-US" sz="3600" dirty="0">
                <a:solidFill>
                  <a:schemeClr val="tx1"/>
                </a:solidFill>
                <a:latin typeface="Bierstadt" panose="020B0004020202020204" pitchFamily="34" charset="0"/>
              </a:rPr>
              <a:t>Demo Video</a:t>
            </a:r>
            <a:r>
              <a:rPr lang="en-US" sz="4800" dirty="0">
                <a:solidFill>
                  <a:schemeClr val="tx1"/>
                </a:solidFill>
                <a:latin typeface="Bierstadt" panose="020B0004020202020204" pitchFamily="34" charset="0"/>
              </a:rPr>
              <a:t/>
            </a:r>
            <a:br>
              <a:rPr lang="en-US" sz="4800" dirty="0">
                <a:solidFill>
                  <a:schemeClr val="tx1"/>
                </a:solidFill>
                <a:latin typeface="Bierstadt" panose="020B0004020202020204" pitchFamily="34" charset="0"/>
              </a:rPr>
            </a:br>
            <a:endParaRPr lang="en-US" sz="4800" dirty="0">
              <a:solidFill>
                <a:schemeClr val="tx1"/>
              </a:solidFill>
              <a:latin typeface="Bierstadt" panose="020B0004020202020204" pitchFamily="34" charset="0"/>
            </a:endParaRPr>
          </a:p>
        </p:txBody>
      </p:sp>
      <p:pic>
        <p:nvPicPr>
          <p:cNvPr id="5" name="MSSC Logistics Skill Boss Video.mp4">
            <a:hlinkClick r:id="" action="ppaction://media"/>
            <a:extLst>
              <a:ext uri="{FF2B5EF4-FFF2-40B4-BE49-F238E27FC236}">
                <a16:creationId xmlns:a16="http://schemas.microsoft.com/office/drawing/2014/main" xmlns="" id="{4A61B048-D5AA-CC2D-0D9F-592DE2C57B9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73275" y="1608437"/>
            <a:ext cx="8045450" cy="4525963"/>
          </a:xfrm>
        </p:spPr>
      </p:pic>
    </p:spTree>
    <p:extLst>
      <p:ext uri="{BB962C8B-B14F-4D97-AF65-F5344CB8AC3E}">
        <p14:creationId xmlns:p14="http://schemas.microsoft.com/office/powerpoint/2010/main" val="103931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6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3902">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Freeform 69">
            <a:extLst>
              <a:ext uri="{FF2B5EF4-FFF2-40B4-BE49-F238E27FC236}">
                <a16:creationId xmlns:a16="http://schemas.microsoft.com/office/drawing/2014/main" xmlns="" id="{015610E2-276A-F24F-9A63-AAB8290FA38A}"/>
              </a:ext>
            </a:extLst>
          </p:cNvPr>
          <p:cNvSpPr>
            <a:spLocks noChangeArrowheads="1"/>
          </p:cNvSpPr>
          <p:nvPr/>
        </p:nvSpPr>
        <p:spPr bwMode="auto">
          <a:xfrm>
            <a:off x="1682571" y="719232"/>
            <a:ext cx="914949" cy="5810964"/>
          </a:xfrm>
          <a:custGeom>
            <a:avLst/>
            <a:gdLst>
              <a:gd name="T0" fmla="*/ 40 w 1468"/>
              <a:gd name="T1" fmla="*/ 8360 h 8361"/>
              <a:gd name="T2" fmla="*/ 0 w 1468"/>
              <a:gd name="T3" fmla="*/ 8329 h 8361"/>
              <a:gd name="T4" fmla="*/ 0 w 1468"/>
              <a:gd name="T5" fmla="*/ 8329 h 8361"/>
              <a:gd name="T6" fmla="*/ 712 w 1468"/>
              <a:gd name="T7" fmla="*/ 7110 h 8361"/>
              <a:gd name="T8" fmla="*/ 712 w 1468"/>
              <a:gd name="T9" fmla="*/ 7110 h 8361"/>
              <a:gd name="T10" fmla="*/ 1198 w 1468"/>
              <a:gd name="T11" fmla="*/ 5773 h 8361"/>
              <a:gd name="T12" fmla="*/ 1198 w 1468"/>
              <a:gd name="T13" fmla="*/ 5773 h 8361"/>
              <a:gd name="T14" fmla="*/ 1413 w 1468"/>
              <a:gd name="T15" fmla="*/ 4116 h 8361"/>
              <a:gd name="T16" fmla="*/ 1413 w 1468"/>
              <a:gd name="T17" fmla="*/ 4116 h 8361"/>
              <a:gd name="T18" fmla="*/ 1187 w 1468"/>
              <a:gd name="T19" fmla="*/ 2497 h 8361"/>
              <a:gd name="T20" fmla="*/ 1187 w 1468"/>
              <a:gd name="T21" fmla="*/ 2497 h 8361"/>
              <a:gd name="T22" fmla="*/ 701 w 1468"/>
              <a:gd name="T23" fmla="*/ 1201 h 8361"/>
              <a:gd name="T24" fmla="*/ 701 w 1468"/>
              <a:gd name="T25" fmla="*/ 1201 h 8361"/>
              <a:gd name="T26" fmla="*/ 0 w 1468"/>
              <a:gd name="T27" fmla="*/ 31 h 8361"/>
              <a:gd name="T28" fmla="*/ 39 w 1468"/>
              <a:gd name="T29" fmla="*/ 0 h 8361"/>
              <a:gd name="T30" fmla="*/ 39 w 1468"/>
              <a:gd name="T31" fmla="*/ 0 h 8361"/>
              <a:gd name="T32" fmla="*/ 747 w 1468"/>
              <a:gd name="T33" fmla="*/ 1179 h 8361"/>
              <a:gd name="T34" fmla="*/ 747 w 1468"/>
              <a:gd name="T35" fmla="*/ 1179 h 8361"/>
              <a:gd name="T36" fmla="*/ 1236 w 1468"/>
              <a:gd name="T37" fmla="*/ 2484 h 8361"/>
              <a:gd name="T38" fmla="*/ 1236 w 1468"/>
              <a:gd name="T39" fmla="*/ 2484 h 8361"/>
              <a:gd name="T40" fmla="*/ 1465 w 1468"/>
              <a:gd name="T41" fmla="*/ 4116 h 8361"/>
              <a:gd name="T42" fmla="*/ 1465 w 1468"/>
              <a:gd name="T43" fmla="*/ 4116 h 8361"/>
              <a:gd name="T44" fmla="*/ 1247 w 1468"/>
              <a:gd name="T45" fmla="*/ 5787 h 8361"/>
              <a:gd name="T46" fmla="*/ 1247 w 1468"/>
              <a:gd name="T47" fmla="*/ 5787 h 8361"/>
              <a:gd name="T48" fmla="*/ 757 w 1468"/>
              <a:gd name="T49" fmla="*/ 7133 h 8361"/>
              <a:gd name="T50" fmla="*/ 757 w 1468"/>
              <a:gd name="T51" fmla="*/ 7133 h 8361"/>
              <a:gd name="T52" fmla="*/ 40 w 1468"/>
              <a:gd name="T53" fmla="*/ 8360 h 8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68" h="8361">
                <a:moveTo>
                  <a:pt x="40" y="8360"/>
                </a:moveTo>
                <a:lnTo>
                  <a:pt x="0" y="8329"/>
                </a:lnTo>
                <a:lnTo>
                  <a:pt x="0" y="8329"/>
                </a:lnTo>
                <a:cubicBezTo>
                  <a:pt x="3" y="8324"/>
                  <a:pt x="360" y="7859"/>
                  <a:pt x="712" y="7110"/>
                </a:cubicBezTo>
                <a:lnTo>
                  <a:pt x="712" y="7110"/>
                </a:lnTo>
                <a:cubicBezTo>
                  <a:pt x="918" y="6671"/>
                  <a:pt x="1082" y="6221"/>
                  <a:pt x="1198" y="5773"/>
                </a:cubicBezTo>
                <a:lnTo>
                  <a:pt x="1198" y="5773"/>
                </a:lnTo>
                <a:cubicBezTo>
                  <a:pt x="1344" y="5214"/>
                  <a:pt x="1416" y="4656"/>
                  <a:pt x="1413" y="4116"/>
                </a:cubicBezTo>
                <a:lnTo>
                  <a:pt x="1413" y="4116"/>
                </a:lnTo>
                <a:cubicBezTo>
                  <a:pt x="1410" y="3585"/>
                  <a:pt x="1334" y="3041"/>
                  <a:pt x="1187" y="2497"/>
                </a:cubicBezTo>
                <a:lnTo>
                  <a:pt x="1187" y="2497"/>
                </a:lnTo>
                <a:cubicBezTo>
                  <a:pt x="1070" y="2062"/>
                  <a:pt x="905" y="1626"/>
                  <a:pt x="701" y="1201"/>
                </a:cubicBezTo>
                <a:lnTo>
                  <a:pt x="701" y="1201"/>
                </a:lnTo>
                <a:cubicBezTo>
                  <a:pt x="353" y="478"/>
                  <a:pt x="3" y="36"/>
                  <a:pt x="0" y="31"/>
                </a:cubicBezTo>
                <a:lnTo>
                  <a:pt x="39" y="0"/>
                </a:lnTo>
                <a:lnTo>
                  <a:pt x="39" y="0"/>
                </a:lnTo>
                <a:cubicBezTo>
                  <a:pt x="43" y="4"/>
                  <a:pt x="397" y="451"/>
                  <a:pt x="747" y="1179"/>
                </a:cubicBezTo>
                <a:lnTo>
                  <a:pt x="747" y="1179"/>
                </a:lnTo>
                <a:cubicBezTo>
                  <a:pt x="953" y="1606"/>
                  <a:pt x="1118" y="2045"/>
                  <a:pt x="1236" y="2484"/>
                </a:cubicBezTo>
                <a:lnTo>
                  <a:pt x="1236" y="2484"/>
                </a:lnTo>
                <a:cubicBezTo>
                  <a:pt x="1384" y="3032"/>
                  <a:pt x="1461" y="3581"/>
                  <a:pt x="1465" y="4116"/>
                </a:cubicBezTo>
                <a:lnTo>
                  <a:pt x="1465" y="4116"/>
                </a:lnTo>
                <a:cubicBezTo>
                  <a:pt x="1467" y="4661"/>
                  <a:pt x="1394" y="5223"/>
                  <a:pt x="1247" y="5787"/>
                </a:cubicBezTo>
                <a:lnTo>
                  <a:pt x="1247" y="5787"/>
                </a:lnTo>
                <a:cubicBezTo>
                  <a:pt x="1130" y="6238"/>
                  <a:pt x="965" y="6691"/>
                  <a:pt x="757" y="7133"/>
                </a:cubicBezTo>
                <a:lnTo>
                  <a:pt x="757" y="7133"/>
                </a:lnTo>
                <a:cubicBezTo>
                  <a:pt x="404" y="7886"/>
                  <a:pt x="44" y="8355"/>
                  <a:pt x="40" y="8360"/>
                </a:cubicBezTo>
              </a:path>
            </a:pathLst>
          </a:custGeom>
          <a:solidFill>
            <a:schemeClr val="accent1"/>
          </a:solidFill>
          <a:ln>
            <a:noFill/>
          </a:ln>
          <a:effectLst/>
        </p:spPr>
        <p:txBody>
          <a:bodyPr wrap="none" anchor="ctr"/>
          <a:lstStyle/>
          <a:p>
            <a:endParaRPr lang="en-US" sz="3266" dirty="0">
              <a:latin typeface="DM Sans" pitchFamily="2" charset="77"/>
            </a:endParaRPr>
          </a:p>
        </p:txBody>
      </p:sp>
      <p:sp>
        <p:nvSpPr>
          <p:cNvPr id="21" name="Freeform 208">
            <a:extLst>
              <a:ext uri="{FF2B5EF4-FFF2-40B4-BE49-F238E27FC236}">
                <a16:creationId xmlns:a16="http://schemas.microsoft.com/office/drawing/2014/main" xmlns="" id="{3579C8CD-74A5-C444-863A-D4820BB1EFF5}"/>
              </a:ext>
            </a:extLst>
          </p:cNvPr>
          <p:cNvSpPr>
            <a:spLocks noChangeArrowheads="1"/>
          </p:cNvSpPr>
          <p:nvPr/>
        </p:nvSpPr>
        <p:spPr bwMode="auto">
          <a:xfrm>
            <a:off x="2896035" y="3447849"/>
            <a:ext cx="738893" cy="738893"/>
          </a:xfrm>
          <a:custGeom>
            <a:avLst/>
            <a:gdLst>
              <a:gd name="T0" fmla="*/ 1185 w 1186"/>
              <a:gd name="T1" fmla="*/ 592 h 1186"/>
              <a:gd name="T2" fmla="*/ 1185 w 1186"/>
              <a:gd name="T3" fmla="*/ 592 h 1186"/>
              <a:gd name="T4" fmla="*/ 592 w 1186"/>
              <a:gd name="T5" fmla="*/ 1185 h 1186"/>
              <a:gd name="T6" fmla="*/ 592 w 1186"/>
              <a:gd name="T7" fmla="*/ 1185 h 1186"/>
              <a:gd name="T8" fmla="*/ 0 w 1186"/>
              <a:gd name="T9" fmla="*/ 592 h 1186"/>
              <a:gd name="T10" fmla="*/ 0 w 1186"/>
              <a:gd name="T11" fmla="*/ 592 h 1186"/>
              <a:gd name="T12" fmla="*/ 592 w 1186"/>
              <a:gd name="T13" fmla="*/ 0 h 1186"/>
              <a:gd name="T14" fmla="*/ 592 w 1186"/>
              <a:gd name="T15" fmla="*/ 0 h 1186"/>
              <a:gd name="T16" fmla="*/ 1185 w 1186"/>
              <a:gd name="T17" fmla="*/ 592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6" h="1186">
                <a:moveTo>
                  <a:pt x="1185" y="592"/>
                </a:moveTo>
                <a:lnTo>
                  <a:pt x="1185" y="592"/>
                </a:lnTo>
                <a:cubicBezTo>
                  <a:pt x="1185" y="920"/>
                  <a:pt x="920" y="1185"/>
                  <a:pt x="592" y="1185"/>
                </a:cubicBezTo>
                <a:lnTo>
                  <a:pt x="592" y="1185"/>
                </a:lnTo>
                <a:cubicBezTo>
                  <a:pt x="265" y="1185"/>
                  <a:pt x="0" y="920"/>
                  <a:pt x="0" y="592"/>
                </a:cubicBezTo>
                <a:lnTo>
                  <a:pt x="0" y="592"/>
                </a:lnTo>
                <a:cubicBezTo>
                  <a:pt x="0" y="265"/>
                  <a:pt x="265" y="0"/>
                  <a:pt x="592" y="0"/>
                </a:cubicBezTo>
                <a:lnTo>
                  <a:pt x="592" y="0"/>
                </a:lnTo>
                <a:cubicBezTo>
                  <a:pt x="920" y="0"/>
                  <a:pt x="1185" y="265"/>
                  <a:pt x="1185" y="592"/>
                </a:cubicBezTo>
              </a:path>
            </a:pathLst>
          </a:custGeom>
          <a:solidFill>
            <a:schemeClr val="accent3"/>
          </a:solidFill>
          <a:ln>
            <a:noFill/>
          </a:ln>
          <a:effectLst/>
        </p:spPr>
        <p:txBody>
          <a:bodyPr wrap="none" anchor="ctr"/>
          <a:lstStyle/>
          <a:p>
            <a:endParaRPr lang="en-US" sz="3265" dirty="0">
              <a:latin typeface="DM Sans" pitchFamily="2" charset="77"/>
            </a:endParaRPr>
          </a:p>
        </p:txBody>
      </p:sp>
      <p:sp>
        <p:nvSpPr>
          <p:cNvPr id="22" name="Freeform 209">
            <a:extLst>
              <a:ext uri="{FF2B5EF4-FFF2-40B4-BE49-F238E27FC236}">
                <a16:creationId xmlns:a16="http://schemas.microsoft.com/office/drawing/2014/main" xmlns="" id="{E2957F96-A8F0-CE43-A210-B336ECC5C115}"/>
              </a:ext>
            </a:extLst>
          </p:cNvPr>
          <p:cNvSpPr>
            <a:spLocks noChangeArrowheads="1"/>
          </p:cNvSpPr>
          <p:nvPr/>
        </p:nvSpPr>
        <p:spPr bwMode="auto">
          <a:xfrm>
            <a:off x="2599381" y="3653860"/>
            <a:ext cx="403782" cy="329617"/>
          </a:xfrm>
          <a:custGeom>
            <a:avLst/>
            <a:gdLst>
              <a:gd name="T0" fmla="*/ 0 w 650"/>
              <a:gd name="T1" fmla="*/ 263 h 529"/>
              <a:gd name="T2" fmla="*/ 649 w 650"/>
              <a:gd name="T3" fmla="*/ 528 h 529"/>
              <a:gd name="T4" fmla="*/ 649 w 650"/>
              <a:gd name="T5" fmla="*/ 0 h 529"/>
              <a:gd name="T6" fmla="*/ 0 w 650"/>
              <a:gd name="T7" fmla="*/ 263 h 529"/>
            </a:gdLst>
            <a:ahLst/>
            <a:cxnLst>
              <a:cxn ang="0">
                <a:pos x="T0" y="T1"/>
              </a:cxn>
              <a:cxn ang="0">
                <a:pos x="T2" y="T3"/>
              </a:cxn>
              <a:cxn ang="0">
                <a:pos x="T4" y="T5"/>
              </a:cxn>
              <a:cxn ang="0">
                <a:pos x="T6" y="T7"/>
              </a:cxn>
            </a:cxnLst>
            <a:rect l="0" t="0" r="r" b="b"/>
            <a:pathLst>
              <a:path w="650" h="529">
                <a:moveTo>
                  <a:pt x="0" y="263"/>
                </a:moveTo>
                <a:lnTo>
                  <a:pt x="649" y="528"/>
                </a:lnTo>
                <a:lnTo>
                  <a:pt x="649" y="0"/>
                </a:lnTo>
                <a:lnTo>
                  <a:pt x="0" y="263"/>
                </a:lnTo>
              </a:path>
            </a:pathLst>
          </a:custGeom>
          <a:solidFill>
            <a:schemeClr val="accent3"/>
          </a:solidFill>
          <a:ln>
            <a:noFill/>
          </a:ln>
          <a:effectLst/>
        </p:spPr>
        <p:txBody>
          <a:bodyPr wrap="none" anchor="ctr"/>
          <a:lstStyle/>
          <a:p>
            <a:endParaRPr lang="en-US" sz="3265" dirty="0">
              <a:latin typeface="DM Sans" pitchFamily="2" charset="77"/>
            </a:endParaRPr>
          </a:p>
        </p:txBody>
      </p:sp>
      <p:sp>
        <p:nvSpPr>
          <p:cNvPr id="23" name="Freeform 210">
            <a:extLst>
              <a:ext uri="{FF2B5EF4-FFF2-40B4-BE49-F238E27FC236}">
                <a16:creationId xmlns:a16="http://schemas.microsoft.com/office/drawing/2014/main" xmlns="" id="{D632214E-6BF3-2E43-B5F3-DC091CD39784}"/>
              </a:ext>
            </a:extLst>
          </p:cNvPr>
          <p:cNvSpPr>
            <a:spLocks noChangeArrowheads="1"/>
          </p:cNvSpPr>
          <p:nvPr/>
        </p:nvSpPr>
        <p:spPr bwMode="auto">
          <a:xfrm>
            <a:off x="2530710" y="3769226"/>
            <a:ext cx="98885" cy="98885"/>
          </a:xfrm>
          <a:custGeom>
            <a:avLst/>
            <a:gdLst>
              <a:gd name="T0" fmla="*/ 158 w 159"/>
              <a:gd name="T1" fmla="*/ 78 h 158"/>
              <a:gd name="T2" fmla="*/ 158 w 159"/>
              <a:gd name="T3" fmla="*/ 78 h 158"/>
              <a:gd name="T4" fmla="*/ 79 w 159"/>
              <a:gd name="T5" fmla="*/ 157 h 158"/>
              <a:gd name="T6" fmla="*/ 79 w 159"/>
              <a:gd name="T7" fmla="*/ 157 h 158"/>
              <a:gd name="T8" fmla="*/ 0 w 159"/>
              <a:gd name="T9" fmla="*/ 78 h 158"/>
              <a:gd name="T10" fmla="*/ 0 w 159"/>
              <a:gd name="T11" fmla="*/ 78 h 158"/>
              <a:gd name="T12" fmla="*/ 79 w 159"/>
              <a:gd name="T13" fmla="*/ 0 h 158"/>
              <a:gd name="T14" fmla="*/ 79 w 159"/>
              <a:gd name="T15" fmla="*/ 0 h 158"/>
              <a:gd name="T16" fmla="*/ 158 w 159"/>
              <a:gd name="T17" fmla="*/ 7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158">
                <a:moveTo>
                  <a:pt x="158" y="78"/>
                </a:moveTo>
                <a:lnTo>
                  <a:pt x="158" y="78"/>
                </a:lnTo>
                <a:cubicBezTo>
                  <a:pt x="158" y="122"/>
                  <a:pt x="123" y="157"/>
                  <a:pt x="79" y="157"/>
                </a:cubicBezTo>
                <a:lnTo>
                  <a:pt x="79" y="157"/>
                </a:lnTo>
                <a:cubicBezTo>
                  <a:pt x="36" y="157"/>
                  <a:pt x="0" y="122"/>
                  <a:pt x="0" y="78"/>
                </a:cubicBezTo>
                <a:lnTo>
                  <a:pt x="0" y="78"/>
                </a:lnTo>
                <a:cubicBezTo>
                  <a:pt x="0" y="35"/>
                  <a:pt x="36" y="0"/>
                  <a:pt x="79" y="0"/>
                </a:cubicBezTo>
                <a:lnTo>
                  <a:pt x="79" y="0"/>
                </a:lnTo>
                <a:cubicBezTo>
                  <a:pt x="123" y="0"/>
                  <a:pt x="158" y="35"/>
                  <a:pt x="158" y="78"/>
                </a:cubicBezTo>
              </a:path>
            </a:pathLst>
          </a:custGeom>
          <a:solidFill>
            <a:schemeClr val="accent3">
              <a:lumMod val="60000"/>
              <a:lumOff val="40000"/>
            </a:schemeClr>
          </a:solidFill>
          <a:ln>
            <a:noFill/>
          </a:ln>
          <a:effectLst/>
        </p:spPr>
        <p:txBody>
          <a:bodyPr wrap="none" anchor="ctr"/>
          <a:lstStyle/>
          <a:p>
            <a:endParaRPr lang="en-US" sz="3265" dirty="0">
              <a:latin typeface="DM Sans" pitchFamily="2" charset="77"/>
            </a:endParaRPr>
          </a:p>
        </p:txBody>
      </p:sp>
      <p:sp>
        <p:nvSpPr>
          <p:cNvPr id="26" name="Freeform 333">
            <a:extLst>
              <a:ext uri="{FF2B5EF4-FFF2-40B4-BE49-F238E27FC236}">
                <a16:creationId xmlns:a16="http://schemas.microsoft.com/office/drawing/2014/main" xmlns="" id="{406EAA77-7846-3E4C-AB64-809411ACA787}"/>
              </a:ext>
            </a:extLst>
          </p:cNvPr>
          <p:cNvSpPr>
            <a:spLocks noChangeArrowheads="1"/>
          </p:cNvSpPr>
          <p:nvPr/>
        </p:nvSpPr>
        <p:spPr bwMode="auto">
          <a:xfrm>
            <a:off x="2420230" y="1103368"/>
            <a:ext cx="738893" cy="738893"/>
          </a:xfrm>
          <a:custGeom>
            <a:avLst/>
            <a:gdLst>
              <a:gd name="T0" fmla="*/ 1185 w 1186"/>
              <a:gd name="T1" fmla="*/ 593 h 1186"/>
              <a:gd name="T2" fmla="*/ 1185 w 1186"/>
              <a:gd name="T3" fmla="*/ 593 h 1186"/>
              <a:gd name="T4" fmla="*/ 593 w 1186"/>
              <a:gd name="T5" fmla="*/ 1185 h 1186"/>
              <a:gd name="T6" fmla="*/ 593 w 1186"/>
              <a:gd name="T7" fmla="*/ 1185 h 1186"/>
              <a:gd name="T8" fmla="*/ 0 w 1186"/>
              <a:gd name="T9" fmla="*/ 593 h 1186"/>
              <a:gd name="T10" fmla="*/ 0 w 1186"/>
              <a:gd name="T11" fmla="*/ 593 h 1186"/>
              <a:gd name="T12" fmla="*/ 593 w 1186"/>
              <a:gd name="T13" fmla="*/ 0 h 1186"/>
              <a:gd name="T14" fmla="*/ 593 w 1186"/>
              <a:gd name="T15" fmla="*/ 0 h 1186"/>
              <a:gd name="T16" fmla="*/ 1185 w 1186"/>
              <a:gd name="T17" fmla="*/ 593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6" h="1186">
                <a:moveTo>
                  <a:pt x="1185" y="593"/>
                </a:moveTo>
                <a:lnTo>
                  <a:pt x="1185" y="593"/>
                </a:lnTo>
                <a:cubicBezTo>
                  <a:pt x="1185" y="920"/>
                  <a:pt x="920" y="1185"/>
                  <a:pt x="593" y="1185"/>
                </a:cubicBezTo>
                <a:lnTo>
                  <a:pt x="593" y="1185"/>
                </a:lnTo>
                <a:cubicBezTo>
                  <a:pt x="266" y="1185"/>
                  <a:pt x="0" y="920"/>
                  <a:pt x="0" y="593"/>
                </a:cubicBezTo>
                <a:lnTo>
                  <a:pt x="0" y="593"/>
                </a:lnTo>
                <a:cubicBezTo>
                  <a:pt x="0" y="266"/>
                  <a:pt x="266" y="0"/>
                  <a:pt x="593" y="0"/>
                </a:cubicBezTo>
                <a:lnTo>
                  <a:pt x="593" y="0"/>
                </a:lnTo>
                <a:cubicBezTo>
                  <a:pt x="920" y="0"/>
                  <a:pt x="1185" y="266"/>
                  <a:pt x="1185" y="593"/>
                </a:cubicBezTo>
              </a:path>
            </a:pathLst>
          </a:custGeom>
          <a:solidFill>
            <a:srgbClr val="063266"/>
          </a:solidFill>
          <a:ln>
            <a:noFill/>
          </a:ln>
          <a:effectLst/>
        </p:spPr>
        <p:txBody>
          <a:bodyPr wrap="none" anchor="ctr"/>
          <a:lstStyle/>
          <a:p>
            <a:endParaRPr lang="en-US" sz="3265" dirty="0">
              <a:latin typeface="DM Sans" pitchFamily="2" charset="77"/>
            </a:endParaRPr>
          </a:p>
        </p:txBody>
      </p:sp>
      <p:sp>
        <p:nvSpPr>
          <p:cNvPr id="27" name="Freeform 334">
            <a:extLst>
              <a:ext uri="{FF2B5EF4-FFF2-40B4-BE49-F238E27FC236}">
                <a16:creationId xmlns:a16="http://schemas.microsoft.com/office/drawing/2014/main" xmlns="" id="{B1449DEE-4730-5045-90E4-3742BCBB5EF5}"/>
              </a:ext>
            </a:extLst>
          </p:cNvPr>
          <p:cNvSpPr>
            <a:spLocks noChangeArrowheads="1"/>
          </p:cNvSpPr>
          <p:nvPr/>
        </p:nvSpPr>
        <p:spPr bwMode="auto">
          <a:xfrm>
            <a:off x="2123574" y="1306632"/>
            <a:ext cx="406528" cy="329617"/>
          </a:xfrm>
          <a:custGeom>
            <a:avLst/>
            <a:gdLst>
              <a:gd name="T0" fmla="*/ 0 w 651"/>
              <a:gd name="T1" fmla="*/ 264 h 529"/>
              <a:gd name="T2" fmla="*/ 650 w 651"/>
              <a:gd name="T3" fmla="*/ 528 h 529"/>
              <a:gd name="T4" fmla="*/ 650 w 651"/>
              <a:gd name="T5" fmla="*/ 0 h 529"/>
              <a:gd name="T6" fmla="*/ 0 w 651"/>
              <a:gd name="T7" fmla="*/ 264 h 529"/>
            </a:gdLst>
            <a:ahLst/>
            <a:cxnLst>
              <a:cxn ang="0">
                <a:pos x="T0" y="T1"/>
              </a:cxn>
              <a:cxn ang="0">
                <a:pos x="T2" y="T3"/>
              </a:cxn>
              <a:cxn ang="0">
                <a:pos x="T4" y="T5"/>
              </a:cxn>
              <a:cxn ang="0">
                <a:pos x="T6" y="T7"/>
              </a:cxn>
            </a:cxnLst>
            <a:rect l="0" t="0" r="r" b="b"/>
            <a:pathLst>
              <a:path w="651" h="529">
                <a:moveTo>
                  <a:pt x="0" y="264"/>
                </a:moveTo>
                <a:lnTo>
                  <a:pt x="650" y="528"/>
                </a:lnTo>
                <a:lnTo>
                  <a:pt x="650" y="0"/>
                </a:lnTo>
                <a:lnTo>
                  <a:pt x="0" y="264"/>
                </a:lnTo>
              </a:path>
            </a:pathLst>
          </a:custGeom>
          <a:solidFill>
            <a:srgbClr val="063266"/>
          </a:solidFill>
          <a:ln>
            <a:noFill/>
          </a:ln>
          <a:effectLst/>
        </p:spPr>
        <p:txBody>
          <a:bodyPr wrap="none" anchor="ctr"/>
          <a:lstStyle/>
          <a:p>
            <a:endParaRPr lang="en-US" sz="3265" dirty="0">
              <a:latin typeface="DM Sans" pitchFamily="2" charset="77"/>
            </a:endParaRPr>
          </a:p>
        </p:txBody>
      </p:sp>
      <p:sp>
        <p:nvSpPr>
          <p:cNvPr id="28" name="Freeform 335">
            <a:extLst>
              <a:ext uri="{FF2B5EF4-FFF2-40B4-BE49-F238E27FC236}">
                <a16:creationId xmlns:a16="http://schemas.microsoft.com/office/drawing/2014/main" xmlns="" id="{F5C2FE78-D177-AB46-89C7-F6D0A57D3426}"/>
              </a:ext>
            </a:extLst>
          </p:cNvPr>
          <p:cNvSpPr>
            <a:spLocks noChangeArrowheads="1"/>
          </p:cNvSpPr>
          <p:nvPr/>
        </p:nvSpPr>
        <p:spPr bwMode="auto">
          <a:xfrm>
            <a:off x="2054905" y="1421998"/>
            <a:ext cx="98885" cy="98885"/>
          </a:xfrm>
          <a:custGeom>
            <a:avLst/>
            <a:gdLst>
              <a:gd name="T0" fmla="*/ 157 w 158"/>
              <a:gd name="T1" fmla="*/ 79 h 158"/>
              <a:gd name="T2" fmla="*/ 157 w 158"/>
              <a:gd name="T3" fmla="*/ 79 h 158"/>
              <a:gd name="T4" fmla="*/ 79 w 158"/>
              <a:gd name="T5" fmla="*/ 157 h 158"/>
              <a:gd name="T6" fmla="*/ 79 w 158"/>
              <a:gd name="T7" fmla="*/ 157 h 158"/>
              <a:gd name="T8" fmla="*/ 0 w 158"/>
              <a:gd name="T9" fmla="*/ 79 h 158"/>
              <a:gd name="T10" fmla="*/ 0 w 158"/>
              <a:gd name="T11" fmla="*/ 79 h 158"/>
              <a:gd name="T12" fmla="*/ 79 w 158"/>
              <a:gd name="T13" fmla="*/ 0 h 158"/>
              <a:gd name="T14" fmla="*/ 79 w 158"/>
              <a:gd name="T15" fmla="*/ 0 h 158"/>
              <a:gd name="T16" fmla="*/ 157 w 158"/>
              <a:gd name="T17" fmla="*/ 7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158">
                <a:moveTo>
                  <a:pt x="157" y="79"/>
                </a:moveTo>
                <a:lnTo>
                  <a:pt x="157" y="79"/>
                </a:lnTo>
                <a:cubicBezTo>
                  <a:pt x="157" y="122"/>
                  <a:pt x="122" y="157"/>
                  <a:pt x="79" y="157"/>
                </a:cubicBezTo>
                <a:lnTo>
                  <a:pt x="79" y="157"/>
                </a:lnTo>
                <a:cubicBezTo>
                  <a:pt x="35" y="157"/>
                  <a:pt x="0" y="122"/>
                  <a:pt x="0" y="79"/>
                </a:cubicBezTo>
                <a:lnTo>
                  <a:pt x="0" y="79"/>
                </a:lnTo>
                <a:cubicBezTo>
                  <a:pt x="0" y="35"/>
                  <a:pt x="35" y="0"/>
                  <a:pt x="79" y="0"/>
                </a:cubicBezTo>
                <a:lnTo>
                  <a:pt x="79" y="0"/>
                </a:lnTo>
                <a:cubicBezTo>
                  <a:pt x="122" y="0"/>
                  <a:pt x="157" y="35"/>
                  <a:pt x="157" y="79"/>
                </a:cubicBezTo>
              </a:path>
            </a:pathLst>
          </a:custGeom>
          <a:solidFill>
            <a:srgbClr val="063266"/>
          </a:solidFill>
          <a:ln>
            <a:noFill/>
          </a:ln>
          <a:effectLst/>
        </p:spPr>
        <p:txBody>
          <a:bodyPr wrap="none" anchor="ctr"/>
          <a:lstStyle/>
          <a:p>
            <a:endParaRPr lang="en-US" sz="3265" dirty="0">
              <a:latin typeface="DM Sans" pitchFamily="2" charset="77"/>
            </a:endParaRPr>
          </a:p>
        </p:txBody>
      </p:sp>
      <p:sp>
        <p:nvSpPr>
          <p:cNvPr id="31" name="Freeform 458">
            <a:extLst>
              <a:ext uri="{FF2B5EF4-FFF2-40B4-BE49-F238E27FC236}">
                <a16:creationId xmlns:a16="http://schemas.microsoft.com/office/drawing/2014/main" xmlns="" id="{BBDEC46B-5F51-E745-97F8-43149A460AA7}"/>
              </a:ext>
            </a:extLst>
          </p:cNvPr>
          <p:cNvSpPr>
            <a:spLocks noChangeArrowheads="1"/>
          </p:cNvSpPr>
          <p:nvPr/>
        </p:nvSpPr>
        <p:spPr bwMode="auto">
          <a:xfrm>
            <a:off x="2793295" y="2239650"/>
            <a:ext cx="738893" cy="736145"/>
          </a:xfrm>
          <a:custGeom>
            <a:avLst/>
            <a:gdLst>
              <a:gd name="T0" fmla="*/ 1185 w 1186"/>
              <a:gd name="T1" fmla="*/ 592 h 1184"/>
              <a:gd name="T2" fmla="*/ 1185 w 1186"/>
              <a:gd name="T3" fmla="*/ 592 h 1184"/>
              <a:gd name="T4" fmla="*/ 592 w 1186"/>
              <a:gd name="T5" fmla="*/ 1183 h 1184"/>
              <a:gd name="T6" fmla="*/ 592 w 1186"/>
              <a:gd name="T7" fmla="*/ 1183 h 1184"/>
              <a:gd name="T8" fmla="*/ 0 w 1186"/>
              <a:gd name="T9" fmla="*/ 592 h 1184"/>
              <a:gd name="T10" fmla="*/ 0 w 1186"/>
              <a:gd name="T11" fmla="*/ 592 h 1184"/>
              <a:gd name="T12" fmla="*/ 592 w 1186"/>
              <a:gd name="T13" fmla="*/ 0 h 1184"/>
              <a:gd name="T14" fmla="*/ 592 w 1186"/>
              <a:gd name="T15" fmla="*/ 0 h 1184"/>
              <a:gd name="T16" fmla="*/ 1185 w 1186"/>
              <a:gd name="T17" fmla="*/ 592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6" h="1184">
                <a:moveTo>
                  <a:pt x="1185" y="592"/>
                </a:moveTo>
                <a:lnTo>
                  <a:pt x="1185" y="592"/>
                </a:lnTo>
                <a:cubicBezTo>
                  <a:pt x="1185" y="920"/>
                  <a:pt x="920" y="1183"/>
                  <a:pt x="592" y="1183"/>
                </a:cubicBezTo>
                <a:lnTo>
                  <a:pt x="592" y="1183"/>
                </a:lnTo>
                <a:cubicBezTo>
                  <a:pt x="265" y="1183"/>
                  <a:pt x="0" y="920"/>
                  <a:pt x="0" y="592"/>
                </a:cubicBezTo>
                <a:lnTo>
                  <a:pt x="0" y="592"/>
                </a:lnTo>
                <a:cubicBezTo>
                  <a:pt x="0" y="265"/>
                  <a:pt x="265" y="0"/>
                  <a:pt x="592" y="0"/>
                </a:cubicBezTo>
                <a:lnTo>
                  <a:pt x="592" y="0"/>
                </a:lnTo>
                <a:cubicBezTo>
                  <a:pt x="920" y="0"/>
                  <a:pt x="1185" y="265"/>
                  <a:pt x="1185" y="592"/>
                </a:cubicBezTo>
              </a:path>
            </a:pathLst>
          </a:custGeom>
          <a:solidFill>
            <a:schemeClr val="accent2"/>
          </a:solidFill>
          <a:ln>
            <a:noFill/>
          </a:ln>
          <a:effectLst/>
        </p:spPr>
        <p:txBody>
          <a:bodyPr wrap="none" anchor="ctr"/>
          <a:lstStyle/>
          <a:p>
            <a:endParaRPr lang="en-US" sz="3265" dirty="0">
              <a:latin typeface="DM Sans" pitchFamily="2" charset="77"/>
            </a:endParaRPr>
          </a:p>
        </p:txBody>
      </p:sp>
      <p:sp>
        <p:nvSpPr>
          <p:cNvPr id="32" name="Freeform 459">
            <a:extLst>
              <a:ext uri="{FF2B5EF4-FFF2-40B4-BE49-F238E27FC236}">
                <a16:creationId xmlns:a16="http://schemas.microsoft.com/office/drawing/2014/main" xmlns="" id="{03D5ECA8-2C48-DB47-B759-ABA8B8824D60}"/>
              </a:ext>
            </a:extLst>
          </p:cNvPr>
          <p:cNvSpPr>
            <a:spLocks noChangeArrowheads="1"/>
          </p:cNvSpPr>
          <p:nvPr/>
        </p:nvSpPr>
        <p:spPr bwMode="auto">
          <a:xfrm>
            <a:off x="2496641" y="2445660"/>
            <a:ext cx="403782" cy="329617"/>
          </a:xfrm>
          <a:custGeom>
            <a:avLst/>
            <a:gdLst>
              <a:gd name="T0" fmla="*/ 0 w 650"/>
              <a:gd name="T1" fmla="*/ 264 h 529"/>
              <a:gd name="T2" fmla="*/ 649 w 650"/>
              <a:gd name="T3" fmla="*/ 528 h 529"/>
              <a:gd name="T4" fmla="*/ 649 w 650"/>
              <a:gd name="T5" fmla="*/ 0 h 529"/>
              <a:gd name="T6" fmla="*/ 0 w 650"/>
              <a:gd name="T7" fmla="*/ 264 h 529"/>
            </a:gdLst>
            <a:ahLst/>
            <a:cxnLst>
              <a:cxn ang="0">
                <a:pos x="T0" y="T1"/>
              </a:cxn>
              <a:cxn ang="0">
                <a:pos x="T2" y="T3"/>
              </a:cxn>
              <a:cxn ang="0">
                <a:pos x="T4" y="T5"/>
              </a:cxn>
              <a:cxn ang="0">
                <a:pos x="T6" y="T7"/>
              </a:cxn>
            </a:cxnLst>
            <a:rect l="0" t="0" r="r" b="b"/>
            <a:pathLst>
              <a:path w="650" h="529">
                <a:moveTo>
                  <a:pt x="0" y="264"/>
                </a:moveTo>
                <a:lnTo>
                  <a:pt x="649" y="528"/>
                </a:lnTo>
                <a:lnTo>
                  <a:pt x="649" y="0"/>
                </a:lnTo>
                <a:lnTo>
                  <a:pt x="0" y="264"/>
                </a:lnTo>
              </a:path>
            </a:pathLst>
          </a:custGeom>
          <a:solidFill>
            <a:schemeClr val="accent2"/>
          </a:solidFill>
          <a:ln>
            <a:noFill/>
          </a:ln>
          <a:effectLst/>
        </p:spPr>
        <p:txBody>
          <a:bodyPr wrap="none" anchor="ctr"/>
          <a:lstStyle/>
          <a:p>
            <a:endParaRPr lang="en-US" sz="3265" dirty="0">
              <a:latin typeface="DM Sans" pitchFamily="2" charset="77"/>
            </a:endParaRPr>
          </a:p>
        </p:txBody>
      </p:sp>
      <p:sp>
        <p:nvSpPr>
          <p:cNvPr id="33" name="Freeform 460">
            <a:extLst>
              <a:ext uri="{FF2B5EF4-FFF2-40B4-BE49-F238E27FC236}">
                <a16:creationId xmlns:a16="http://schemas.microsoft.com/office/drawing/2014/main" xmlns="" id="{6B316024-84F9-5545-B6D7-6276CE3129D9}"/>
              </a:ext>
            </a:extLst>
          </p:cNvPr>
          <p:cNvSpPr>
            <a:spLocks noChangeArrowheads="1"/>
          </p:cNvSpPr>
          <p:nvPr/>
        </p:nvSpPr>
        <p:spPr bwMode="auto">
          <a:xfrm>
            <a:off x="2427970" y="2558280"/>
            <a:ext cx="98885" cy="98885"/>
          </a:xfrm>
          <a:custGeom>
            <a:avLst/>
            <a:gdLst>
              <a:gd name="T0" fmla="*/ 158 w 159"/>
              <a:gd name="T1" fmla="*/ 79 h 159"/>
              <a:gd name="T2" fmla="*/ 158 w 159"/>
              <a:gd name="T3" fmla="*/ 79 h 159"/>
              <a:gd name="T4" fmla="*/ 79 w 159"/>
              <a:gd name="T5" fmla="*/ 158 h 159"/>
              <a:gd name="T6" fmla="*/ 79 w 159"/>
              <a:gd name="T7" fmla="*/ 158 h 159"/>
              <a:gd name="T8" fmla="*/ 0 w 159"/>
              <a:gd name="T9" fmla="*/ 79 h 159"/>
              <a:gd name="T10" fmla="*/ 0 w 159"/>
              <a:gd name="T11" fmla="*/ 79 h 159"/>
              <a:gd name="T12" fmla="*/ 79 w 159"/>
              <a:gd name="T13" fmla="*/ 0 h 159"/>
              <a:gd name="T14" fmla="*/ 79 w 159"/>
              <a:gd name="T15" fmla="*/ 0 h 159"/>
              <a:gd name="T16" fmla="*/ 158 w 159"/>
              <a:gd name="T17"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159">
                <a:moveTo>
                  <a:pt x="158" y="79"/>
                </a:moveTo>
                <a:lnTo>
                  <a:pt x="158" y="79"/>
                </a:lnTo>
                <a:cubicBezTo>
                  <a:pt x="158" y="123"/>
                  <a:pt x="123" y="158"/>
                  <a:pt x="79" y="158"/>
                </a:cubicBezTo>
                <a:lnTo>
                  <a:pt x="79" y="158"/>
                </a:lnTo>
                <a:cubicBezTo>
                  <a:pt x="36" y="158"/>
                  <a:pt x="0" y="123"/>
                  <a:pt x="0" y="79"/>
                </a:cubicBezTo>
                <a:lnTo>
                  <a:pt x="0" y="79"/>
                </a:lnTo>
                <a:cubicBezTo>
                  <a:pt x="0" y="36"/>
                  <a:pt x="36" y="0"/>
                  <a:pt x="79" y="0"/>
                </a:cubicBezTo>
                <a:lnTo>
                  <a:pt x="79" y="0"/>
                </a:lnTo>
                <a:cubicBezTo>
                  <a:pt x="123" y="0"/>
                  <a:pt x="158" y="36"/>
                  <a:pt x="158" y="79"/>
                </a:cubicBezTo>
              </a:path>
            </a:pathLst>
          </a:custGeom>
          <a:solidFill>
            <a:schemeClr val="accent2">
              <a:lumMod val="60000"/>
              <a:lumOff val="40000"/>
            </a:schemeClr>
          </a:solidFill>
          <a:ln>
            <a:noFill/>
          </a:ln>
          <a:effectLst/>
        </p:spPr>
        <p:txBody>
          <a:bodyPr wrap="none" anchor="ctr"/>
          <a:lstStyle/>
          <a:p>
            <a:endParaRPr lang="en-US" sz="3265" dirty="0">
              <a:latin typeface="DM Sans" pitchFamily="2" charset="77"/>
            </a:endParaRPr>
          </a:p>
        </p:txBody>
      </p:sp>
      <p:sp>
        <p:nvSpPr>
          <p:cNvPr id="36" name="Freeform 583">
            <a:extLst>
              <a:ext uri="{FF2B5EF4-FFF2-40B4-BE49-F238E27FC236}">
                <a16:creationId xmlns:a16="http://schemas.microsoft.com/office/drawing/2014/main" xmlns="" id="{BF0F1C25-C73D-8F49-986E-4CD98EC23833}"/>
              </a:ext>
            </a:extLst>
          </p:cNvPr>
          <p:cNvSpPr>
            <a:spLocks noChangeArrowheads="1"/>
          </p:cNvSpPr>
          <p:nvPr/>
        </p:nvSpPr>
        <p:spPr bwMode="auto">
          <a:xfrm>
            <a:off x="2697628" y="4607427"/>
            <a:ext cx="738893" cy="738893"/>
          </a:xfrm>
          <a:custGeom>
            <a:avLst/>
            <a:gdLst>
              <a:gd name="T0" fmla="*/ 1185 w 1186"/>
              <a:gd name="T1" fmla="*/ 592 h 1186"/>
              <a:gd name="T2" fmla="*/ 1185 w 1186"/>
              <a:gd name="T3" fmla="*/ 592 h 1186"/>
              <a:gd name="T4" fmla="*/ 593 w 1186"/>
              <a:gd name="T5" fmla="*/ 1185 h 1186"/>
              <a:gd name="T6" fmla="*/ 593 w 1186"/>
              <a:gd name="T7" fmla="*/ 1185 h 1186"/>
              <a:gd name="T8" fmla="*/ 0 w 1186"/>
              <a:gd name="T9" fmla="*/ 592 h 1186"/>
              <a:gd name="T10" fmla="*/ 0 w 1186"/>
              <a:gd name="T11" fmla="*/ 592 h 1186"/>
              <a:gd name="T12" fmla="*/ 593 w 1186"/>
              <a:gd name="T13" fmla="*/ 0 h 1186"/>
              <a:gd name="T14" fmla="*/ 593 w 1186"/>
              <a:gd name="T15" fmla="*/ 0 h 1186"/>
              <a:gd name="T16" fmla="*/ 1185 w 1186"/>
              <a:gd name="T17" fmla="*/ 592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6" h="1186">
                <a:moveTo>
                  <a:pt x="1185" y="592"/>
                </a:moveTo>
                <a:lnTo>
                  <a:pt x="1185" y="592"/>
                </a:lnTo>
                <a:cubicBezTo>
                  <a:pt x="1185" y="920"/>
                  <a:pt x="920" y="1185"/>
                  <a:pt x="593" y="1185"/>
                </a:cubicBezTo>
                <a:lnTo>
                  <a:pt x="593" y="1185"/>
                </a:lnTo>
                <a:cubicBezTo>
                  <a:pt x="266" y="1185"/>
                  <a:pt x="0" y="920"/>
                  <a:pt x="0" y="592"/>
                </a:cubicBezTo>
                <a:lnTo>
                  <a:pt x="0" y="592"/>
                </a:lnTo>
                <a:cubicBezTo>
                  <a:pt x="0" y="265"/>
                  <a:pt x="266" y="0"/>
                  <a:pt x="593" y="0"/>
                </a:cubicBezTo>
                <a:lnTo>
                  <a:pt x="593" y="0"/>
                </a:lnTo>
                <a:cubicBezTo>
                  <a:pt x="920" y="0"/>
                  <a:pt x="1185" y="265"/>
                  <a:pt x="1185" y="592"/>
                </a:cubicBezTo>
              </a:path>
            </a:pathLst>
          </a:custGeom>
          <a:solidFill>
            <a:schemeClr val="accent4"/>
          </a:solidFill>
          <a:ln>
            <a:noFill/>
          </a:ln>
          <a:effectLst/>
        </p:spPr>
        <p:txBody>
          <a:bodyPr wrap="none" anchor="ctr"/>
          <a:lstStyle/>
          <a:p>
            <a:endParaRPr lang="en-US" sz="3265" dirty="0">
              <a:latin typeface="DM Sans" pitchFamily="2" charset="77"/>
            </a:endParaRPr>
          </a:p>
        </p:txBody>
      </p:sp>
      <p:sp>
        <p:nvSpPr>
          <p:cNvPr id="37" name="Freeform 584">
            <a:extLst>
              <a:ext uri="{FF2B5EF4-FFF2-40B4-BE49-F238E27FC236}">
                <a16:creationId xmlns:a16="http://schemas.microsoft.com/office/drawing/2014/main" xmlns="" id="{843DC4CF-9696-0D44-B9A9-D67BCAE02BB9}"/>
              </a:ext>
            </a:extLst>
          </p:cNvPr>
          <p:cNvSpPr>
            <a:spLocks noChangeArrowheads="1"/>
          </p:cNvSpPr>
          <p:nvPr/>
        </p:nvSpPr>
        <p:spPr bwMode="auto">
          <a:xfrm>
            <a:off x="2400972" y="4810690"/>
            <a:ext cx="406528" cy="329617"/>
          </a:xfrm>
          <a:custGeom>
            <a:avLst/>
            <a:gdLst>
              <a:gd name="T0" fmla="*/ 0 w 651"/>
              <a:gd name="T1" fmla="*/ 264 h 529"/>
              <a:gd name="T2" fmla="*/ 650 w 651"/>
              <a:gd name="T3" fmla="*/ 528 h 529"/>
              <a:gd name="T4" fmla="*/ 650 w 651"/>
              <a:gd name="T5" fmla="*/ 0 h 529"/>
              <a:gd name="T6" fmla="*/ 0 w 651"/>
              <a:gd name="T7" fmla="*/ 264 h 529"/>
            </a:gdLst>
            <a:ahLst/>
            <a:cxnLst>
              <a:cxn ang="0">
                <a:pos x="T0" y="T1"/>
              </a:cxn>
              <a:cxn ang="0">
                <a:pos x="T2" y="T3"/>
              </a:cxn>
              <a:cxn ang="0">
                <a:pos x="T4" y="T5"/>
              </a:cxn>
              <a:cxn ang="0">
                <a:pos x="T6" y="T7"/>
              </a:cxn>
            </a:cxnLst>
            <a:rect l="0" t="0" r="r" b="b"/>
            <a:pathLst>
              <a:path w="651" h="529">
                <a:moveTo>
                  <a:pt x="0" y="264"/>
                </a:moveTo>
                <a:lnTo>
                  <a:pt x="650" y="528"/>
                </a:lnTo>
                <a:lnTo>
                  <a:pt x="650" y="0"/>
                </a:lnTo>
                <a:lnTo>
                  <a:pt x="0" y="264"/>
                </a:lnTo>
              </a:path>
            </a:pathLst>
          </a:custGeom>
          <a:solidFill>
            <a:schemeClr val="accent4"/>
          </a:solidFill>
          <a:ln>
            <a:noFill/>
          </a:ln>
          <a:effectLst/>
        </p:spPr>
        <p:txBody>
          <a:bodyPr wrap="none" anchor="ctr"/>
          <a:lstStyle/>
          <a:p>
            <a:endParaRPr lang="en-US" sz="3265" dirty="0">
              <a:latin typeface="DM Sans" pitchFamily="2" charset="77"/>
            </a:endParaRPr>
          </a:p>
        </p:txBody>
      </p:sp>
      <p:sp>
        <p:nvSpPr>
          <p:cNvPr id="38" name="Freeform 585">
            <a:extLst>
              <a:ext uri="{FF2B5EF4-FFF2-40B4-BE49-F238E27FC236}">
                <a16:creationId xmlns:a16="http://schemas.microsoft.com/office/drawing/2014/main" xmlns="" id="{C9998EF0-D930-7C4E-AC25-9CDFBDA3EB36}"/>
              </a:ext>
            </a:extLst>
          </p:cNvPr>
          <p:cNvSpPr>
            <a:spLocks noChangeArrowheads="1"/>
          </p:cNvSpPr>
          <p:nvPr/>
        </p:nvSpPr>
        <p:spPr bwMode="auto">
          <a:xfrm>
            <a:off x="2332303" y="4926056"/>
            <a:ext cx="98885" cy="98885"/>
          </a:xfrm>
          <a:custGeom>
            <a:avLst/>
            <a:gdLst>
              <a:gd name="T0" fmla="*/ 157 w 158"/>
              <a:gd name="T1" fmla="*/ 79 h 159"/>
              <a:gd name="T2" fmla="*/ 157 w 158"/>
              <a:gd name="T3" fmla="*/ 79 h 159"/>
              <a:gd name="T4" fmla="*/ 79 w 158"/>
              <a:gd name="T5" fmla="*/ 158 h 159"/>
              <a:gd name="T6" fmla="*/ 79 w 158"/>
              <a:gd name="T7" fmla="*/ 158 h 159"/>
              <a:gd name="T8" fmla="*/ 0 w 158"/>
              <a:gd name="T9" fmla="*/ 79 h 159"/>
              <a:gd name="T10" fmla="*/ 0 w 158"/>
              <a:gd name="T11" fmla="*/ 79 h 159"/>
              <a:gd name="T12" fmla="*/ 79 w 158"/>
              <a:gd name="T13" fmla="*/ 0 h 159"/>
              <a:gd name="T14" fmla="*/ 79 w 158"/>
              <a:gd name="T15" fmla="*/ 0 h 159"/>
              <a:gd name="T16" fmla="*/ 157 w 158"/>
              <a:gd name="T17"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159">
                <a:moveTo>
                  <a:pt x="157" y="79"/>
                </a:moveTo>
                <a:lnTo>
                  <a:pt x="157" y="79"/>
                </a:lnTo>
                <a:cubicBezTo>
                  <a:pt x="157" y="123"/>
                  <a:pt x="122" y="158"/>
                  <a:pt x="79" y="158"/>
                </a:cubicBezTo>
                <a:lnTo>
                  <a:pt x="79" y="158"/>
                </a:lnTo>
                <a:cubicBezTo>
                  <a:pt x="35" y="158"/>
                  <a:pt x="0" y="123"/>
                  <a:pt x="0" y="79"/>
                </a:cubicBezTo>
                <a:lnTo>
                  <a:pt x="0" y="79"/>
                </a:lnTo>
                <a:cubicBezTo>
                  <a:pt x="0" y="36"/>
                  <a:pt x="35" y="0"/>
                  <a:pt x="79" y="0"/>
                </a:cubicBezTo>
                <a:lnTo>
                  <a:pt x="79" y="0"/>
                </a:lnTo>
                <a:cubicBezTo>
                  <a:pt x="122" y="0"/>
                  <a:pt x="157" y="36"/>
                  <a:pt x="157" y="79"/>
                </a:cubicBezTo>
              </a:path>
            </a:pathLst>
          </a:custGeom>
          <a:solidFill>
            <a:schemeClr val="accent4">
              <a:lumMod val="60000"/>
              <a:lumOff val="40000"/>
            </a:schemeClr>
          </a:solidFill>
          <a:ln>
            <a:noFill/>
          </a:ln>
          <a:effectLst/>
        </p:spPr>
        <p:txBody>
          <a:bodyPr wrap="none" anchor="ctr"/>
          <a:lstStyle/>
          <a:p>
            <a:endParaRPr lang="en-US" sz="3265" dirty="0">
              <a:latin typeface="DM Sans" pitchFamily="2" charset="77"/>
            </a:endParaRPr>
          </a:p>
        </p:txBody>
      </p:sp>
      <p:sp>
        <p:nvSpPr>
          <p:cNvPr id="6" name="TextBox 5">
            <a:extLst>
              <a:ext uri="{FF2B5EF4-FFF2-40B4-BE49-F238E27FC236}">
                <a16:creationId xmlns:a16="http://schemas.microsoft.com/office/drawing/2014/main" xmlns="" id="{A3A89279-611E-CE4E-B86E-8EBA378EBC17}"/>
              </a:ext>
            </a:extLst>
          </p:cNvPr>
          <p:cNvSpPr txBox="1"/>
          <p:nvPr/>
        </p:nvSpPr>
        <p:spPr>
          <a:xfrm>
            <a:off x="982623" y="1245265"/>
            <a:ext cx="908582" cy="492443"/>
          </a:xfrm>
          <a:prstGeom prst="rect">
            <a:avLst/>
          </a:prstGeom>
          <a:noFill/>
        </p:spPr>
        <p:txBody>
          <a:bodyPr wrap="none" rtlCol="0" anchor="ctr">
            <a:spAutoFit/>
          </a:bodyPr>
          <a:lstStyle/>
          <a:p>
            <a:pPr algn="r"/>
            <a:r>
              <a:rPr lang="en-US" sz="2600" b="1" spc="-20" dirty="0">
                <a:solidFill>
                  <a:srgbClr val="063266"/>
                </a:solidFill>
                <a:latin typeface="DM Sans" pitchFamily="2" charset="77"/>
              </a:rPr>
              <a:t>2012</a:t>
            </a:r>
          </a:p>
        </p:txBody>
      </p:sp>
      <p:sp>
        <p:nvSpPr>
          <p:cNvPr id="7" name="TextBox 6">
            <a:extLst>
              <a:ext uri="{FF2B5EF4-FFF2-40B4-BE49-F238E27FC236}">
                <a16:creationId xmlns:a16="http://schemas.microsoft.com/office/drawing/2014/main" xmlns="" id="{086B79C8-E103-9642-9690-7B8909D26794}"/>
              </a:ext>
            </a:extLst>
          </p:cNvPr>
          <p:cNvSpPr txBox="1"/>
          <p:nvPr/>
        </p:nvSpPr>
        <p:spPr>
          <a:xfrm>
            <a:off x="280258" y="2359873"/>
            <a:ext cx="1982274" cy="492443"/>
          </a:xfrm>
          <a:prstGeom prst="rect">
            <a:avLst/>
          </a:prstGeom>
          <a:noFill/>
        </p:spPr>
        <p:txBody>
          <a:bodyPr wrap="none" rtlCol="0" anchor="ctr">
            <a:spAutoFit/>
          </a:bodyPr>
          <a:lstStyle/>
          <a:p>
            <a:pPr algn="r"/>
            <a:r>
              <a:rPr lang="en-US" sz="2600" b="1" spc="-20" dirty="0">
                <a:solidFill>
                  <a:srgbClr val="063266"/>
                </a:solidFill>
                <a:latin typeface="DM Sans" pitchFamily="2" charset="77"/>
              </a:rPr>
              <a:t>2012 - 2019</a:t>
            </a:r>
          </a:p>
        </p:txBody>
      </p:sp>
      <p:sp>
        <p:nvSpPr>
          <p:cNvPr id="8" name="TextBox 7">
            <a:extLst>
              <a:ext uri="{FF2B5EF4-FFF2-40B4-BE49-F238E27FC236}">
                <a16:creationId xmlns:a16="http://schemas.microsoft.com/office/drawing/2014/main" xmlns="" id="{8F727899-D256-1A4C-992E-7572A46210D4}"/>
              </a:ext>
            </a:extLst>
          </p:cNvPr>
          <p:cNvSpPr txBox="1"/>
          <p:nvPr/>
        </p:nvSpPr>
        <p:spPr>
          <a:xfrm>
            <a:off x="1489319" y="3548698"/>
            <a:ext cx="895758" cy="492443"/>
          </a:xfrm>
          <a:prstGeom prst="rect">
            <a:avLst/>
          </a:prstGeom>
          <a:noFill/>
        </p:spPr>
        <p:txBody>
          <a:bodyPr wrap="none" rtlCol="0" anchor="ctr">
            <a:spAutoFit/>
          </a:bodyPr>
          <a:lstStyle/>
          <a:p>
            <a:pPr algn="r"/>
            <a:r>
              <a:rPr lang="en-US" sz="2600" b="1" spc="-20" dirty="0">
                <a:solidFill>
                  <a:srgbClr val="063266"/>
                </a:solidFill>
                <a:latin typeface="DM Sans" pitchFamily="2" charset="77"/>
              </a:rPr>
              <a:t>2017</a:t>
            </a:r>
          </a:p>
        </p:txBody>
      </p:sp>
      <p:sp>
        <p:nvSpPr>
          <p:cNvPr id="9" name="TextBox 8">
            <a:extLst>
              <a:ext uri="{FF2B5EF4-FFF2-40B4-BE49-F238E27FC236}">
                <a16:creationId xmlns:a16="http://schemas.microsoft.com/office/drawing/2014/main" xmlns="" id="{D7DA808A-02B1-7A40-B6A5-1F6C201F3F01}"/>
              </a:ext>
            </a:extLst>
          </p:cNvPr>
          <p:cNvSpPr txBox="1"/>
          <p:nvPr/>
        </p:nvSpPr>
        <p:spPr>
          <a:xfrm>
            <a:off x="1241575" y="4729420"/>
            <a:ext cx="927818" cy="492443"/>
          </a:xfrm>
          <a:prstGeom prst="rect">
            <a:avLst/>
          </a:prstGeom>
          <a:noFill/>
        </p:spPr>
        <p:txBody>
          <a:bodyPr wrap="none" rtlCol="0" anchor="ctr">
            <a:spAutoFit/>
          </a:bodyPr>
          <a:lstStyle/>
          <a:p>
            <a:pPr algn="r"/>
            <a:r>
              <a:rPr lang="en-US" sz="2600" b="1" spc="-20" dirty="0">
                <a:solidFill>
                  <a:srgbClr val="063266"/>
                </a:solidFill>
                <a:latin typeface="DM Sans" pitchFamily="2" charset="77"/>
              </a:rPr>
              <a:t>2018</a:t>
            </a:r>
          </a:p>
        </p:txBody>
      </p:sp>
      <p:sp>
        <p:nvSpPr>
          <p:cNvPr id="10" name="TextBox 9">
            <a:extLst>
              <a:ext uri="{FF2B5EF4-FFF2-40B4-BE49-F238E27FC236}">
                <a16:creationId xmlns:a16="http://schemas.microsoft.com/office/drawing/2014/main" xmlns="" id="{EF979DF0-BC99-D542-AAAF-F56B78F9BBE1}"/>
              </a:ext>
            </a:extLst>
          </p:cNvPr>
          <p:cNvSpPr txBox="1"/>
          <p:nvPr/>
        </p:nvSpPr>
        <p:spPr>
          <a:xfrm>
            <a:off x="3425563" y="1099803"/>
            <a:ext cx="8161123" cy="771109"/>
          </a:xfrm>
          <a:prstGeom prst="rect">
            <a:avLst/>
          </a:prstGeom>
          <a:noFill/>
        </p:spPr>
        <p:txBody>
          <a:bodyPr wrap="square" rtlCol="0" anchor="t">
            <a:spAutoFit/>
          </a:bodyPr>
          <a:lstStyle/>
          <a:p>
            <a:pPr>
              <a:lnSpc>
                <a:spcPts val="1800"/>
              </a:lnSpc>
            </a:pPr>
            <a:r>
              <a:rPr lang="en-US" sz="1200" spc="-15" dirty="0">
                <a:latin typeface="DM Sans" pitchFamily="2" charset="77"/>
              </a:rPr>
              <a:t>National Science foundation </a:t>
            </a:r>
            <a:r>
              <a:rPr lang="en-US" sz="1200" dirty="0">
                <a:solidFill>
                  <a:srgbClr val="404040"/>
                </a:solidFill>
                <a:latin typeface="DM Sans" pitchFamily="2" charset="77"/>
              </a:rPr>
              <a:t>established the NCSCA (National Center for Supply Chain Automation). The goal of the Center is to increase the number of qualified supply chain technicians to meet the growing national need across the private and public supply chains.</a:t>
            </a:r>
            <a:endParaRPr lang="en-US" sz="1200" spc="-15" dirty="0">
              <a:latin typeface="DM Sans" pitchFamily="2" charset="77"/>
            </a:endParaRPr>
          </a:p>
        </p:txBody>
      </p:sp>
      <p:sp>
        <p:nvSpPr>
          <p:cNvPr id="11" name="TextBox 10">
            <a:extLst>
              <a:ext uri="{FF2B5EF4-FFF2-40B4-BE49-F238E27FC236}">
                <a16:creationId xmlns:a16="http://schemas.microsoft.com/office/drawing/2014/main" xmlns="" id="{0102FD01-89D2-E34D-B525-4739F7DD5F72}"/>
              </a:ext>
            </a:extLst>
          </p:cNvPr>
          <p:cNvSpPr txBox="1"/>
          <p:nvPr/>
        </p:nvSpPr>
        <p:spPr>
          <a:xfrm>
            <a:off x="3450640" y="862835"/>
            <a:ext cx="4032514" cy="355225"/>
          </a:xfrm>
          <a:prstGeom prst="rect">
            <a:avLst/>
          </a:prstGeom>
          <a:noFill/>
        </p:spPr>
        <p:txBody>
          <a:bodyPr wrap="none" rtlCol="0" anchor="b">
            <a:spAutoFit/>
          </a:bodyPr>
          <a:lstStyle/>
          <a:p>
            <a:pPr>
              <a:lnSpc>
                <a:spcPts val="2160"/>
              </a:lnSpc>
            </a:pPr>
            <a:r>
              <a:rPr lang="en-US" sz="1400" b="1" spc="-15" dirty="0">
                <a:solidFill>
                  <a:schemeClr val="tx2"/>
                </a:solidFill>
                <a:latin typeface="DM Sans" pitchFamily="2" charset="77"/>
              </a:rPr>
              <a:t>National Center for Supply Chain Automation</a:t>
            </a:r>
          </a:p>
        </p:txBody>
      </p:sp>
      <p:sp>
        <p:nvSpPr>
          <p:cNvPr id="12" name="TextBox 11">
            <a:extLst>
              <a:ext uri="{FF2B5EF4-FFF2-40B4-BE49-F238E27FC236}">
                <a16:creationId xmlns:a16="http://schemas.microsoft.com/office/drawing/2014/main" xmlns="" id="{6B562E24-4E8F-5542-947E-7E494B126F4D}"/>
              </a:ext>
            </a:extLst>
          </p:cNvPr>
          <p:cNvSpPr txBox="1"/>
          <p:nvPr/>
        </p:nvSpPr>
        <p:spPr>
          <a:xfrm>
            <a:off x="3748585" y="2248597"/>
            <a:ext cx="8340307" cy="774764"/>
          </a:xfrm>
          <a:prstGeom prst="rect">
            <a:avLst/>
          </a:prstGeom>
          <a:noFill/>
        </p:spPr>
        <p:txBody>
          <a:bodyPr wrap="square" rtlCol="0" anchor="t">
            <a:spAutoFit/>
          </a:bodyPr>
          <a:lstStyle/>
          <a:p>
            <a:pPr>
              <a:lnSpc>
                <a:spcPts val="1800"/>
              </a:lnSpc>
            </a:pPr>
            <a:r>
              <a:rPr lang="en-US" sz="1300" spc="-15" dirty="0">
                <a:latin typeface="DM Sans" pitchFamily="2" charset="77"/>
              </a:rPr>
              <a:t>Arranged regional stakeholder meetings with national logistic suppliers, technical colleges &amp; state business development groups with an aim to connect businesses with colleges in aligning the need for local technical programs.</a:t>
            </a:r>
          </a:p>
        </p:txBody>
      </p:sp>
      <p:sp>
        <p:nvSpPr>
          <p:cNvPr id="13" name="TextBox 12">
            <a:extLst>
              <a:ext uri="{FF2B5EF4-FFF2-40B4-BE49-F238E27FC236}">
                <a16:creationId xmlns:a16="http://schemas.microsoft.com/office/drawing/2014/main" xmlns="" id="{F9328291-036E-8B42-8C33-A9B09F3FC294}"/>
              </a:ext>
            </a:extLst>
          </p:cNvPr>
          <p:cNvSpPr txBox="1"/>
          <p:nvPr/>
        </p:nvSpPr>
        <p:spPr>
          <a:xfrm>
            <a:off x="3844846" y="1990742"/>
            <a:ext cx="2128468" cy="355225"/>
          </a:xfrm>
          <a:prstGeom prst="rect">
            <a:avLst/>
          </a:prstGeom>
          <a:noFill/>
        </p:spPr>
        <p:txBody>
          <a:bodyPr wrap="none" rtlCol="0" anchor="b">
            <a:spAutoFit/>
          </a:bodyPr>
          <a:lstStyle/>
          <a:p>
            <a:pPr>
              <a:lnSpc>
                <a:spcPts val="2160"/>
              </a:lnSpc>
            </a:pPr>
            <a:r>
              <a:rPr lang="en-US" sz="1400" b="1" spc="-15" dirty="0">
                <a:solidFill>
                  <a:schemeClr val="tx2"/>
                </a:solidFill>
                <a:latin typeface="DM Sans" pitchFamily="2" charset="77"/>
              </a:rPr>
              <a:t>Engaging with Partners</a:t>
            </a:r>
          </a:p>
        </p:txBody>
      </p:sp>
      <p:sp>
        <p:nvSpPr>
          <p:cNvPr id="14" name="TextBox 13">
            <a:extLst>
              <a:ext uri="{FF2B5EF4-FFF2-40B4-BE49-F238E27FC236}">
                <a16:creationId xmlns:a16="http://schemas.microsoft.com/office/drawing/2014/main" xmlns="" id="{613C6148-B30D-F34E-8C3F-2897ED1B5AEA}"/>
              </a:ext>
            </a:extLst>
          </p:cNvPr>
          <p:cNvSpPr txBox="1"/>
          <p:nvPr/>
        </p:nvSpPr>
        <p:spPr>
          <a:xfrm>
            <a:off x="3681131" y="3564486"/>
            <a:ext cx="8824323" cy="543931"/>
          </a:xfrm>
          <a:prstGeom prst="rect">
            <a:avLst/>
          </a:prstGeom>
          <a:noFill/>
        </p:spPr>
        <p:txBody>
          <a:bodyPr wrap="square" rtlCol="0" anchor="t">
            <a:spAutoFit/>
          </a:bodyPr>
          <a:lstStyle/>
          <a:p>
            <a:pPr>
              <a:lnSpc>
                <a:spcPts val="1800"/>
              </a:lnSpc>
            </a:pPr>
            <a:r>
              <a:rPr lang="en-US" sz="1300" spc="-15" dirty="0">
                <a:latin typeface="DM Sans" pitchFamily="2" charset="77"/>
              </a:rPr>
              <a:t>Based off direct input from logistic automation end users, manufactures and key educational partners, MSSC developed a 3-certification system (CT-SCA) for training and testing automation technicians on a national scale.</a:t>
            </a:r>
          </a:p>
        </p:txBody>
      </p:sp>
      <p:sp>
        <p:nvSpPr>
          <p:cNvPr id="15" name="TextBox 14">
            <a:extLst>
              <a:ext uri="{FF2B5EF4-FFF2-40B4-BE49-F238E27FC236}">
                <a16:creationId xmlns:a16="http://schemas.microsoft.com/office/drawing/2014/main" xmlns="" id="{4BD1228A-5EE2-9745-B030-13DFB49A11B6}"/>
              </a:ext>
            </a:extLst>
          </p:cNvPr>
          <p:cNvSpPr txBox="1"/>
          <p:nvPr/>
        </p:nvSpPr>
        <p:spPr>
          <a:xfrm>
            <a:off x="3947586" y="3236387"/>
            <a:ext cx="2967800" cy="355225"/>
          </a:xfrm>
          <a:prstGeom prst="rect">
            <a:avLst/>
          </a:prstGeom>
          <a:noFill/>
        </p:spPr>
        <p:txBody>
          <a:bodyPr wrap="none" rtlCol="0" anchor="b">
            <a:spAutoFit/>
          </a:bodyPr>
          <a:lstStyle/>
          <a:p>
            <a:pPr>
              <a:lnSpc>
                <a:spcPts val="2160"/>
              </a:lnSpc>
            </a:pPr>
            <a:r>
              <a:rPr lang="en-US" sz="1400" b="1" spc="-15" dirty="0">
                <a:solidFill>
                  <a:schemeClr val="tx2"/>
                </a:solidFill>
                <a:latin typeface="DM Sans" pitchFamily="2" charset="77"/>
              </a:rPr>
              <a:t>Partnership with MSSC &amp; NCSCA</a:t>
            </a:r>
          </a:p>
        </p:txBody>
      </p:sp>
      <p:sp>
        <p:nvSpPr>
          <p:cNvPr id="16" name="TextBox 15">
            <a:extLst>
              <a:ext uri="{FF2B5EF4-FFF2-40B4-BE49-F238E27FC236}">
                <a16:creationId xmlns:a16="http://schemas.microsoft.com/office/drawing/2014/main" xmlns="" id="{751E79CF-0900-DD4C-99B0-CC564C749105}"/>
              </a:ext>
            </a:extLst>
          </p:cNvPr>
          <p:cNvSpPr txBox="1"/>
          <p:nvPr/>
        </p:nvSpPr>
        <p:spPr>
          <a:xfrm>
            <a:off x="3652325" y="4701484"/>
            <a:ext cx="8436567" cy="543931"/>
          </a:xfrm>
          <a:prstGeom prst="rect">
            <a:avLst/>
          </a:prstGeom>
          <a:noFill/>
        </p:spPr>
        <p:txBody>
          <a:bodyPr wrap="square" rtlCol="0" anchor="t">
            <a:spAutoFit/>
          </a:bodyPr>
          <a:lstStyle/>
          <a:p>
            <a:pPr>
              <a:lnSpc>
                <a:spcPts val="1800"/>
              </a:lnSpc>
            </a:pPr>
            <a:r>
              <a:rPr lang="en-US" sz="1300" spc="-15" dirty="0">
                <a:latin typeface="DM Sans" pitchFamily="2" charset="77"/>
              </a:rPr>
              <a:t>In line with the MSSC CT-SCA standards, Amatrol developed a training and testing machine, Skill Boss Logistics, for technicians to develop the hands-on skills required for this career trajectory.</a:t>
            </a:r>
          </a:p>
        </p:txBody>
      </p:sp>
      <p:sp>
        <p:nvSpPr>
          <p:cNvPr id="17" name="TextBox 16">
            <a:extLst>
              <a:ext uri="{FF2B5EF4-FFF2-40B4-BE49-F238E27FC236}">
                <a16:creationId xmlns:a16="http://schemas.microsoft.com/office/drawing/2014/main" xmlns="" id="{1B89AD5A-D62C-2641-AFFF-A7BE7C95A069}"/>
              </a:ext>
            </a:extLst>
          </p:cNvPr>
          <p:cNvSpPr txBox="1"/>
          <p:nvPr/>
        </p:nvSpPr>
        <p:spPr>
          <a:xfrm>
            <a:off x="3748586" y="4385924"/>
            <a:ext cx="2629566" cy="362535"/>
          </a:xfrm>
          <a:prstGeom prst="rect">
            <a:avLst/>
          </a:prstGeom>
          <a:noFill/>
        </p:spPr>
        <p:txBody>
          <a:bodyPr wrap="none" rtlCol="0" anchor="b">
            <a:spAutoFit/>
          </a:bodyPr>
          <a:lstStyle/>
          <a:p>
            <a:pPr>
              <a:lnSpc>
                <a:spcPts val="2160"/>
              </a:lnSpc>
            </a:pPr>
            <a:r>
              <a:rPr lang="en-US" sz="1600" b="1" spc="-15" dirty="0">
                <a:solidFill>
                  <a:schemeClr val="tx2"/>
                </a:solidFill>
                <a:latin typeface="DM Sans" pitchFamily="2" charset="77"/>
              </a:rPr>
              <a:t>Partnership with Amatrol</a:t>
            </a:r>
          </a:p>
        </p:txBody>
      </p:sp>
      <p:pic>
        <p:nvPicPr>
          <p:cNvPr id="43" name="Picture 42">
            <a:extLst>
              <a:ext uri="{FF2B5EF4-FFF2-40B4-BE49-F238E27FC236}">
                <a16:creationId xmlns:a16="http://schemas.microsoft.com/office/drawing/2014/main" xmlns="" id="{7BCA361D-8AF6-04F1-191D-D618DC0E87DD}"/>
              </a:ext>
            </a:extLst>
          </p:cNvPr>
          <p:cNvPicPr>
            <a:picLocks noChangeAspect="1" noChangeArrowheads="1"/>
          </p:cNvPicPr>
          <p:nvPr/>
        </p:nvPicPr>
        <p:blipFill>
          <a:blip r:embed="rId2"/>
          <a:srcRect/>
          <a:stretch/>
        </p:blipFill>
        <p:spPr bwMode="auto">
          <a:xfrm>
            <a:off x="124356" y="9051"/>
            <a:ext cx="1881390" cy="728963"/>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xmlns="" id="{6A48EE8B-51BB-7B97-6D5C-E78274F40E3F}"/>
              </a:ext>
            </a:extLst>
          </p:cNvPr>
          <p:cNvSpPr txBox="1"/>
          <p:nvPr/>
        </p:nvSpPr>
        <p:spPr>
          <a:xfrm>
            <a:off x="1550648" y="148733"/>
            <a:ext cx="10396107" cy="656590"/>
          </a:xfrm>
          <a:prstGeom prst="rect">
            <a:avLst/>
          </a:prstGeom>
          <a:noFill/>
        </p:spPr>
        <p:txBody>
          <a:bodyPr wrap="square" rtlCol="0" anchor="b">
            <a:spAutoFit/>
          </a:bodyPr>
          <a:lstStyle/>
          <a:p>
            <a:pPr algn="ctr">
              <a:lnSpc>
                <a:spcPts val="4440"/>
              </a:lnSpc>
            </a:pPr>
            <a:r>
              <a:rPr lang="en-US" sz="3700" b="1" spc="-145" dirty="0">
                <a:solidFill>
                  <a:schemeClr val="tx2"/>
                </a:solidFill>
                <a:latin typeface="DM Sans" pitchFamily="2" charset="77"/>
              </a:rPr>
              <a:t>CT-SCA Program Roadmap</a:t>
            </a:r>
          </a:p>
        </p:txBody>
      </p:sp>
      <p:sp>
        <p:nvSpPr>
          <p:cNvPr id="47" name="Freeform 583">
            <a:extLst>
              <a:ext uri="{FF2B5EF4-FFF2-40B4-BE49-F238E27FC236}">
                <a16:creationId xmlns:a16="http://schemas.microsoft.com/office/drawing/2014/main" xmlns="" id="{30F9D00D-1229-B883-FD15-37302B2A5BC8}"/>
              </a:ext>
            </a:extLst>
          </p:cNvPr>
          <p:cNvSpPr>
            <a:spLocks noChangeArrowheads="1"/>
          </p:cNvSpPr>
          <p:nvPr/>
        </p:nvSpPr>
        <p:spPr bwMode="auto">
          <a:xfrm>
            <a:off x="2302402" y="5613835"/>
            <a:ext cx="738893" cy="738893"/>
          </a:xfrm>
          <a:custGeom>
            <a:avLst/>
            <a:gdLst>
              <a:gd name="T0" fmla="*/ 1185 w 1186"/>
              <a:gd name="T1" fmla="*/ 592 h 1186"/>
              <a:gd name="T2" fmla="*/ 1185 w 1186"/>
              <a:gd name="T3" fmla="*/ 592 h 1186"/>
              <a:gd name="T4" fmla="*/ 593 w 1186"/>
              <a:gd name="T5" fmla="*/ 1185 h 1186"/>
              <a:gd name="T6" fmla="*/ 593 w 1186"/>
              <a:gd name="T7" fmla="*/ 1185 h 1186"/>
              <a:gd name="T8" fmla="*/ 0 w 1186"/>
              <a:gd name="T9" fmla="*/ 592 h 1186"/>
              <a:gd name="T10" fmla="*/ 0 w 1186"/>
              <a:gd name="T11" fmla="*/ 592 h 1186"/>
              <a:gd name="T12" fmla="*/ 593 w 1186"/>
              <a:gd name="T13" fmla="*/ 0 h 1186"/>
              <a:gd name="T14" fmla="*/ 593 w 1186"/>
              <a:gd name="T15" fmla="*/ 0 h 1186"/>
              <a:gd name="T16" fmla="*/ 1185 w 1186"/>
              <a:gd name="T17" fmla="*/ 592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6" h="1186">
                <a:moveTo>
                  <a:pt x="1185" y="592"/>
                </a:moveTo>
                <a:lnTo>
                  <a:pt x="1185" y="592"/>
                </a:lnTo>
                <a:cubicBezTo>
                  <a:pt x="1185" y="920"/>
                  <a:pt x="920" y="1185"/>
                  <a:pt x="593" y="1185"/>
                </a:cubicBezTo>
                <a:lnTo>
                  <a:pt x="593" y="1185"/>
                </a:lnTo>
                <a:cubicBezTo>
                  <a:pt x="266" y="1185"/>
                  <a:pt x="0" y="920"/>
                  <a:pt x="0" y="592"/>
                </a:cubicBezTo>
                <a:lnTo>
                  <a:pt x="0" y="592"/>
                </a:lnTo>
                <a:cubicBezTo>
                  <a:pt x="0" y="265"/>
                  <a:pt x="266" y="0"/>
                  <a:pt x="593" y="0"/>
                </a:cubicBezTo>
                <a:lnTo>
                  <a:pt x="593" y="0"/>
                </a:lnTo>
                <a:cubicBezTo>
                  <a:pt x="920" y="0"/>
                  <a:pt x="1185" y="265"/>
                  <a:pt x="1185" y="592"/>
                </a:cubicBezTo>
              </a:path>
            </a:pathLst>
          </a:custGeom>
          <a:solidFill>
            <a:schemeClr val="tx1"/>
          </a:solidFill>
          <a:ln>
            <a:noFill/>
          </a:ln>
          <a:effectLst/>
        </p:spPr>
        <p:txBody>
          <a:bodyPr wrap="none" anchor="ctr"/>
          <a:lstStyle/>
          <a:p>
            <a:endParaRPr lang="en-US" sz="3265" dirty="0">
              <a:latin typeface="DM Sans" pitchFamily="2" charset="77"/>
            </a:endParaRPr>
          </a:p>
        </p:txBody>
      </p:sp>
      <p:sp>
        <p:nvSpPr>
          <p:cNvPr id="48" name="Freeform 584">
            <a:extLst>
              <a:ext uri="{FF2B5EF4-FFF2-40B4-BE49-F238E27FC236}">
                <a16:creationId xmlns:a16="http://schemas.microsoft.com/office/drawing/2014/main" xmlns="" id="{D3545694-D403-8600-2A53-FE0AAEA9A08A}"/>
              </a:ext>
            </a:extLst>
          </p:cNvPr>
          <p:cNvSpPr>
            <a:spLocks noChangeArrowheads="1"/>
          </p:cNvSpPr>
          <p:nvPr/>
        </p:nvSpPr>
        <p:spPr bwMode="auto">
          <a:xfrm>
            <a:off x="2005746" y="5817098"/>
            <a:ext cx="406528" cy="329617"/>
          </a:xfrm>
          <a:custGeom>
            <a:avLst/>
            <a:gdLst>
              <a:gd name="T0" fmla="*/ 0 w 651"/>
              <a:gd name="T1" fmla="*/ 264 h 529"/>
              <a:gd name="T2" fmla="*/ 650 w 651"/>
              <a:gd name="T3" fmla="*/ 528 h 529"/>
              <a:gd name="T4" fmla="*/ 650 w 651"/>
              <a:gd name="T5" fmla="*/ 0 h 529"/>
              <a:gd name="T6" fmla="*/ 0 w 651"/>
              <a:gd name="T7" fmla="*/ 264 h 529"/>
            </a:gdLst>
            <a:ahLst/>
            <a:cxnLst>
              <a:cxn ang="0">
                <a:pos x="T0" y="T1"/>
              </a:cxn>
              <a:cxn ang="0">
                <a:pos x="T2" y="T3"/>
              </a:cxn>
              <a:cxn ang="0">
                <a:pos x="T4" y="T5"/>
              </a:cxn>
              <a:cxn ang="0">
                <a:pos x="T6" y="T7"/>
              </a:cxn>
            </a:cxnLst>
            <a:rect l="0" t="0" r="r" b="b"/>
            <a:pathLst>
              <a:path w="651" h="529">
                <a:moveTo>
                  <a:pt x="0" y="264"/>
                </a:moveTo>
                <a:lnTo>
                  <a:pt x="650" y="528"/>
                </a:lnTo>
                <a:lnTo>
                  <a:pt x="650" y="0"/>
                </a:lnTo>
                <a:lnTo>
                  <a:pt x="0" y="264"/>
                </a:lnTo>
              </a:path>
            </a:pathLst>
          </a:custGeom>
          <a:solidFill>
            <a:schemeClr val="tx1"/>
          </a:solidFill>
          <a:ln>
            <a:noFill/>
          </a:ln>
          <a:effectLst/>
        </p:spPr>
        <p:txBody>
          <a:bodyPr wrap="none" anchor="ctr"/>
          <a:lstStyle/>
          <a:p>
            <a:endParaRPr lang="en-US" sz="3265" dirty="0">
              <a:latin typeface="DM Sans" pitchFamily="2" charset="77"/>
            </a:endParaRPr>
          </a:p>
        </p:txBody>
      </p:sp>
      <p:sp>
        <p:nvSpPr>
          <p:cNvPr id="49" name="Freeform 585">
            <a:extLst>
              <a:ext uri="{FF2B5EF4-FFF2-40B4-BE49-F238E27FC236}">
                <a16:creationId xmlns:a16="http://schemas.microsoft.com/office/drawing/2014/main" xmlns="" id="{1F859032-7ABF-21D7-7737-007B773BB415}"/>
              </a:ext>
            </a:extLst>
          </p:cNvPr>
          <p:cNvSpPr>
            <a:spLocks noChangeArrowheads="1"/>
          </p:cNvSpPr>
          <p:nvPr/>
        </p:nvSpPr>
        <p:spPr bwMode="auto">
          <a:xfrm>
            <a:off x="1937077" y="5932464"/>
            <a:ext cx="98885" cy="98885"/>
          </a:xfrm>
          <a:custGeom>
            <a:avLst/>
            <a:gdLst>
              <a:gd name="T0" fmla="*/ 157 w 158"/>
              <a:gd name="T1" fmla="*/ 79 h 159"/>
              <a:gd name="T2" fmla="*/ 157 w 158"/>
              <a:gd name="T3" fmla="*/ 79 h 159"/>
              <a:gd name="T4" fmla="*/ 79 w 158"/>
              <a:gd name="T5" fmla="*/ 158 h 159"/>
              <a:gd name="T6" fmla="*/ 79 w 158"/>
              <a:gd name="T7" fmla="*/ 158 h 159"/>
              <a:gd name="T8" fmla="*/ 0 w 158"/>
              <a:gd name="T9" fmla="*/ 79 h 159"/>
              <a:gd name="T10" fmla="*/ 0 w 158"/>
              <a:gd name="T11" fmla="*/ 79 h 159"/>
              <a:gd name="T12" fmla="*/ 79 w 158"/>
              <a:gd name="T13" fmla="*/ 0 h 159"/>
              <a:gd name="T14" fmla="*/ 79 w 158"/>
              <a:gd name="T15" fmla="*/ 0 h 159"/>
              <a:gd name="T16" fmla="*/ 157 w 158"/>
              <a:gd name="T17"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159">
                <a:moveTo>
                  <a:pt x="157" y="79"/>
                </a:moveTo>
                <a:lnTo>
                  <a:pt x="157" y="79"/>
                </a:lnTo>
                <a:cubicBezTo>
                  <a:pt x="157" y="123"/>
                  <a:pt x="122" y="158"/>
                  <a:pt x="79" y="158"/>
                </a:cubicBezTo>
                <a:lnTo>
                  <a:pt x="79" y="158"/>
                </a:lnTo>
                <a:cubicBezTo>
                  <a:pt x="35" y="158"/>
                  <a:pt x="0" y="123"/>
                  <a:pt x="0" y="79"/>
                </a:cubicBezTo>
                <a:lnTo>
                  <a:pt x="0" y="79"/>
                </a:lnTo>
                <a:cubicBezTo>
                  <a:pt x="0" y="36"/>
                  <a:pt x="35" y="0"/>
                  <a:pt x="79" y="0"/>
                </a:cubicBezTo>
                <a:lnTo>
                  <a:pt x="79" y="0"/>
                </a:lnTo>
                <a:cubicBezTo>
                  <a:pt x="122" y="0"/>
                  <a:pt x="157" y="36"/>
                  <a:pt x="157" y="79"/>
                </a:cubicBezTo>
              </a:path>
            </a:pathLst>
          </a:custGeom>
          <a:solidFill>
            <a:schemeClr val="tx1"/>
          </a:solidFill>
          <a:ln>
            <a:noFill/>
          </a:ln>
          <a:effectLst/>
        </p:spPr>
        <p:txBody>
          <a:bodyPr wrap="none" anchor="ctr"/>
          <a:lstStyle/>
          <a:p>
            <a:endParaRPr lang="en-US" sz="3265" dirty="0">
              <a:latin typeface="DM Sans" pitchFamily="2" charset="77"/>
            </a:endParaRPr>
          </a:p>
        </p:txBody>
      </p:sp>
      <p:sp>
        <p:nvSpPr>
          <p:cNvPr id="51" name="TextBox 50">
            <a:extLst>
              <a:ext uri="{FF2B5EF4-FFF2-40B4-BE49-F238E27FC236}">
                <a16:creationId xmlns:a16="http://schemas.microsoft.com/office/drawing/2014/main" xmlns="" id="{BDE00A62-FCA3-75BC-6132-5F4942BF50AE}"/>
              </a:ext>
            </a:extLst>
          </p:cNvPr>
          <p:cNvSpPr txBox="1"/>
          <p:nvPr/>
        </p:nvSpPr>
        <p:spPr>
          <a:xfrm>
            <a:off x="790243" y="5735828"/>
            <a:ext cx="983924" cy="492443"/>
          </a:xfrm>
          <a:prstGeom prst="rect">
            <a:avLst/>
          </a:prstGeom>
          <a:noFill/>
        </p:spPr>
        <p:txBody>
          <a:bodyPr wrap="none" rtlCol="0" anchor="ctr">
            <a:spAutoFit/>
          </a:bodyPr>
          <a:lstStyle/>
          <a:p>
            <a:pPr algn="r"/>
            <a:r>
              <a:rPr lang="en-US" sz="2600" b="1" spc="-20" dirty="0">
                <a:solidFill>
                  <a:srgbClr val="063266"/>
                </a:solidFill>
                <a:latin typeface="DM Sans" pitchFamily="2" charset="77"/>
              </a:rPr>
              <a:t>2023</a:t>
            </a:r>
          </a:p>
        </p:txBody>
      </p:sp>
      <p:sp>
        <p:nvSpPr>
          <p:cNvPr id="52" name="TextBox 51">
            <a:extLst>
              <a:ext uri="{FF2B5EF4-FFF2-40B4-BE49-F238E27FC236}">
                <a16:creationId xmlns:a16="http://schemas.microsoft.com/office/drawing/2014/main" xmlns="" id="{5A258326-EBCC-5B87-FA4C-CE6CF1B8BB5B}"/>
              </a:ext>
            </a:extLst>
          </p:cNvPr>
          <p:cNvSpPr txBox="1"/>
          <p:nvPr/>
        </p:nvSpPr>
        <p:spPr>
          <a:xfrm>
            <a:off x="3217351" y="5989614"/>
            <a:ext cx="6135502" cy="543931"/>
          </a:xfrm>
          <a:prstGeom prst="rect">
            <a:avLst/>
          </a:prstGeom>
          <a:noFill/>
        </p:spPr>
        <p:txBody>
          <a:bodyPr wrap="square" rtlCol="0" anchor="t">
            <a:spAutoFit/>
          </a:bodyPr>
          <a:lstStyle/>
          <a:p>
            <a:pPr>
              <a:lnSpc>
                <a:spcPts val="1800"/>
              </a:lnSpc>
            </a:pPr>
            <a:r>
              <a:rPr lang="en-US" sz="1300" spc="-15" dirty="0">
                <a:latin typeface="DM Sans" pitchFamily="2" charset="77"/>
              </a:rPr>
              <a:t>Academic institutions and industry partners are now incorporating the Skill Boss CT-SCA system into non-credit, for-credit and incumbent workers</a:t>
            </a:r>
          </a:p>
        </p:txBody>
      </p:sp>
      <p:sp>
        <p:nvSpPr>
          <p:cNvPr id="53" name="TextBox 52">
            <a:extLst>
              <a:ext uri="{FF2B5EF4-FFF2-40B4-BE49-F238E27FC236}">
                <a16:creationId xmlns:a16="http://schemas.microsoft.com/office/drawing/2014/main" xmlns="" id="{A922B639-259D-40B3-EBBF-75EB722FEA9E}"/>
              </a:ext>
            </a:extLst>
          </p:cNvPr>
          <p:cNvSpPr txBox="1"/>
          <p:nvPr/>
        </p:nvSpPr>
        <p:spPr>
          <a:xfrm>
            <a:off x="3398380" y="5525758"/>
            <a:ext cx="3869008" cy="362535"/>
          </a:xfrm>
          <a:prstGeom prst="rect">
            <a:avLst/>
          </a:prstGeom>
          <a:noFill/>
        </p:spPr>
        <p:txBody>
          <a:bodyPr wrap="none" rtlCol="0" anchor="b">
            <a:spAutoFit/>
          </a:bodyPr>
          <a:lstStyle/>
          <a:p>
            <a:pPr>
              <a:lnSpc>
                <a:spcPts val="2160"/>
              </a:lnSpc>
            </a:pPr>
            <a:r>
              <a:rPr lang="en-US" sz="1600" b="1" spc="-15" dirty="0">
                <a:solidFill>
                  <a:schemeClr val="tx2"/>
                </a:solidFill>
                <a:latin typeface="DM Sans" pitchFamily="2" charset="77"/>
              </a:rPr>
              <a:t>Buildout of Localized Training Options</a:t>
            </a:r>
          </a:p>
        </p:txBody>
      </p:sp>
      <p:pic>
        <p:nvPicPr>
          <p:cNvPr id="2050" name="Picture 2" descr="Technician - Free people icons">
            <a:extLst>
              <a:ext uri="{FF2B5EF4-FFF2-40B4-BE49-F238E27FC236}">
                <a16:creationId xmlns:a16="http://schemas.microsoft.com/office/drawing/2014/main" xmlns="" id="{4E5E832C-3566-D39C-C6BA-CEA0872D92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7232" y="3514299"/>
            <a:ext cx="533064" cy="5330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artner - Free business and finance icons">
            <a:extLst>
              <a:ext uri="{FF2B5EF4-FFF2-40B4-BE49-F238E27FC236}">
                <a16:creationId xmlns:a16="http://schemas.microsoft.com/office/drawing/2014/main" xmlns="" id="{CDA88B91-8DB4-D325-CB27-E458E664A7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4720" y="2344172"/>
            <a:ext cx="519679" cy="5196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ducation Icons | DrawKit">
            <a:extLst>
              <a:ext uri="{FF2B5EF4-FFF2-40B4-BE49-F238E27FC236}">
                <a16:creationId xmlns:a16="http://schemas.microsoft.com/office/drawing/2014/main" xmlns="" id="{5620685F-156B-4A44-35A4-895A0982B3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6047" y="1178219"/>
            <a:ext cx="566913" cy="566913"/>
          </a:xfrm>
          <a:prstGeom prst="rect">
            <a:avLst/>
          </a:prstGeom>
          <a:noFill/>
        </p:spPr>
      </p:pic>
      <p:sp>
        <p:nvSpPr>
          <p:cNvPr id="39" name="Freeform 332">
            <a:extLst>
              <a:ext uri="{FF2B5EF4-FFF2-40B4-BE49-F238E27FC236}">
                <a16:creationId xmlns:a16="http://schemas.microsoft.com/office/drawing/2014/main" xmlns="" id="{6699CDD4-1E88-25F5-CF07-B01025946772}"/>
              </a:ext>
            </a:extLst>
          </p:cNvPr>
          <p:cNvSpPr>
            <a:spLocks noChangeArrowheads="1"/>
          </p:cNvSpPr>
          <p:nvPr/>
        </p:nvSpPr>
        <p:spPr bwMode="auto">
          <a:xfrm>
            <a:off x="5051605" y="6640181"/>
            <a:ext cx="939059" cy="65715"/>
          </a:xfrm>
          <a:prstGeom prst="roundRect">
            <a:avLst>
              <a:gd name="adj" fmla="val 50000"/>
            </a:avLst>
          </a:prstGeom>
          <a:solidFill>
            <a:srgbClr val="063266"/>
          </a:solidFill>
          <a:ln>
            <a:noFill/>
          </a:ln>
          <a:effectLst/>
        </p:spPr>
        <p:txBody>
          <a:bodyPr wrap="none" anchor="ctr"/>
          <a:lstStyle/>
          <a:p>
            <a:endParaRPr lang="en-US" sz="3265" dirty="0">
              <a:latin typeface="DM Sans" pitchFamily="2" charset="77"/>
            </a:endParaRPr>
          </a:p>
        </p:txBody>
      </p:sp>
      <p:sp>
        <p:nvSpPr>
          <p:cNvPr id="40" name="Freeform 332">
            <a:extLst>
              <a:ext uri="{FF2B5EF4-FFF2-40B4-BE49-F238E27FC236}">
                <a16:creationId xmlns:a16="http://schemas.microsoft.com/office/drawing/2014/main" xmlns="" id="{B332A48E-6581-3784-B077-F6D33F76586E}"/>
              </a:ext>
            </a:extLst>
          </p:cNvPr>
          <p:cNvSpPr>
            <a:spLocks noChangeArrowheads="1"/>
          </p:cNvSpPr>
          <p:nvPr/>
        </p:nvSpPr>
        <p:spPr bwMode="auto">
          <a:xfrm>
            <a:off x="4548685" y="6640181"/>
            <a:ext cx="939059" cy="65715"/>
          </a:xfrm>
          <a:prstGeom prst="roundRect">
            <a:avLst>
              <a:gd name="adj" fmla="val 50000"/>
            </a:avLst>
          </a:prstGeom>
          <a:solidFill>
            <a:srgbClr val="063266"/>
          </a:solidFill>
          <a:ln>
            <a:noFill/>
          </a:ln>
          <a:effectLst/>
        </p:spPr>
        <p:txBody>
          <a:bodyPr wrap="none" anchor="ctr"/>
          <a:lstStyle/>
          <a:p>
            <a:endParaRPr lang="en-US" sz="3265" dirty="0">
              <a:latin typeface="DM Sans" pitchFamily="2" charset="77"/>
            </a:endParaRPr>
          </a:p>
        </p:txBody>
      </p:sp>
      <p:sp>
        <p:nvSpPr>
          <p:cNvPr id="41" name="Freeform 332">
            <a:extLst>
              <a:ext uri="{FF2B5EF4-FFF2-40B4-BE49-F238E27FC236}">
                <a16:creationId xmlns:a16="http://schemas.microsoft.com/office/drawing/2014/main" xmlns="" id="{8BC23B65-7280-C736-E5B2-CD7C1EF9F8C5}"/>
              </a:ext>
            </a:extLst>
          </p:cNvPr>
          <p:cNvSpPr>
            <a:spLocks noChangeArrowheads="1"/>
          </p:cNvSpPr>
          <p:nvPr/>
        </p:nvSpPr>
        <p:spPr bwMode="auto">
          <a:xfrm>
            <a:off x="3801925" y="6640181"/>
            <a:ext cx="939059" cy="65715"/>
          </a:xfrm>
          <a:prstGeom prst="roundRect">
            <a:avLst>
              <a:gd name="adj" fmla="val 50000"/>
            </a:avLst>
          </a:prstGeom>
          <a:solidFill>
            <a:srgbClr val="063266"/>
          </a:solidFill>
          <a:ln>
            <a:noFill/>
          </a:ln>
          <a:effectLst/>
        </p:spPr>
        <p:txBody>
          <a:bodyPr wrap="none" anchor="ctr"/>
          <a:lstStyle/>
          <a:p>
            <a:endParaRPr lang="en-US" sz="3265" dirty="0">
              <a:latin typeface="DM Sans" pitchFamily="2" charset="77"/>
            </a:endParaRPr>
          </a:p>
        </p:txBody>
      </p:sp>
      <p:sp>
        <p:nvSpPr>
          <p:cNvPr id="42" name="Freeform 332">
            <a:extLst>
              <a:ext uri="{FF2B5EF4-FFF2-40B4-BE49-F238E27FC236}">
                <a16:creationId xmlns:a16="http://schemas.microsoft.com/office/drawing/2014/main" xmlns="" id="{220ED520-318F-C7E0-34D8-3ACEC05BDA06}"/>
              </a:ext>
            </a:extLst>
          </p:cNvPr>
          <p:cNvSpPr>
            <a:spLocks noChangeArrowheads="1"/>
          </p:cNvSpPr>
          <p:nvPr/>
        </p:nvSpPr>
        <p:spPr bwMode="auto">
          <a:xfrm>
            <a:off x="3207565" y="6640181"/>
            <a:ext cx="939059" cy="65715"/>
          </a:xfrm>
          <a:prstGeom prst="roundRect">
            <a:avLst>
              <a:gd name="adj" fmla="val 50000"/>
            </a:avLst>
          </a:prstGeom>
          <a:solidFill>
            <a:srgbClr val="063266"/>
          </a:solidFill>
          <a:ln>
            <a:noFill/>
          </a:ln>
          <a:effectLst/>
        </p:spPr>
        <p:txBody>
          <a:bodyPr wrap="none" anchor="ctr"/>
          <a:lstStyle/>
          <a:p>
            <a:endParaRPr lang="en-US" sz="3265" dirty="0">
              <a:latin typeface="DM Sans" pitchFamily="2" charset="77"/>
            </a:endParaRPr>
          </a:p>
        </p:txBody>
      </p:sp>
      <p:sp>
        <p:nvSpPr>
          <p:cNvPr id="54" name="Freeform 332">
            <a:extLst>
              <a:ext uri="{FF2B5EF4-FFF2-40B4-BE49-F238E27FC236}">
                <a16:creationId xmlns:a16="http://schemas.microsoft.com/office/drawing/2014/main" xmlns="" id="{6DB7D3A5-33E1-C857-1C0F-15F394B94DBE}"/>
              </a:ext>
            </a:extLst>
          </p:cNvPr>
          <p:cNvSpPr>
            <a:spLocks noChangeArrowheads="1"/>
          </p:cNvSpPr>
          <p:nvPr/>
        </p:nvSpPr>
        <p:spPr bwMode="auto">
          <a:xfrm>
            <a:off x="3535225" y="5382881"/>
            <a:ext cx="939059" cy="65715"/>
          </a:xfrm>
          <a:prstGeom prst="roundRect">
            <a:avLst>
              <a:gd name="adj" fmla="val 50000"/>
            </a:avLst>
          </a:prstGeom>
          <a:solidFill>
            <a:srgbClr val="063266"/>
          </a:solidFill>
          <a:ln>
            <a:noFill/>
          </a:ln>
          <a:effectLst/>
        </p:spPr>
        <p:txBody>
          <a:bodyPr wrap="none" anchor="ctr"/>
          <a:lstStyle/>
          <a:p>
            <a:endParaRPr lang="en-US" sz="3265" dirty="0">
              <a:latin typeface="DM Sans" pitchFamily="2" charset="77"/>
            </a:endParaRPr>
          </a:p>
        </p:txBody>
      </p:sp>
      <p:sp>
        <p:nvSpPr>
          <p:cNvPr id="56" name="Freeform 332">
            <a:extLst>
              <a:ext uri="{FF2B5EF4-FFF2-40B4-BE49-F238E27FC236}">
                <a16:creationId xmlns:a16="http://schemas.microsoft.com/office/drawing/2014/main" xmlns="" id="{11490E45-FD2C-B037-5F83-E2B55AF7AA4C}"/>
              </a:ext>
            </a:extLst>
          </p:cNvPr>
          <p:cNvSpPr>
            <a:spLocks noChangeArrowheads="1"/>
          </p:cNvSpPr>
          <p:nvPr/>
        </p:nvSpPr>
        <p:spPr bwMode="auto">
          <a:xfrm>
            <a:off x="4281985" y="5382881"/>
            <a:ext cx="939059" cy="65715"/>
          </a:xfrm>
          <a:prstGeom prst="roundRect">
            <a:avLst>
              <a:gd name="adj" fmla="val 50000"/>
            </a:avLst>
          </a:prstGeom>
          <a:solidFill>
            <a:srgbClr val="063266"/>
          </a:solidFill>
          <a:ln>
            <a:noFill/>
          </a:ln>
          <a:effectLst/>
        </p:spPr>
        <p:txBody>
          <a:bodyPr wrap="none" anchor="ctr"/>
          <a:lstStyle/>
          <a:p>
            <a:endParaRPr lang="en-US" sz="3265" dirty="0">
              <a:latin typeface="DM Sans" pitchFamily="2" charset="77"/>
            </a:endParaRPr>
          </a:p>
        </p:txBody>
      </p:sp>
      <p:sp>
        <p:nvSpPr>
          <p:cNvPr id="58" name="Freeform 332">
            <a:extLst>
              <a:ext uri="{FF2B5EF4-FFF2-40B4-BE49-F238E27FC236}">
                <a16:creationId xmlns:a16="http://schemas.microsoft.com/office/drawing/2014/main" xmlns="" id="{BA2F9E97-D379-E7CD-6778-6A6A9237569D}"/>
              </a:ext>
            </a:extLst>
          </p:cNvPr>
          <p:cNvSpPr>
            <a:spLocks noChangeArrowheads="1"/>
          </p:cNvSpPr>
          <p:nvPr/>
        </p:nvSpPr>
        <p:spPr bwMode="auto">
          <a:xfrm>
            <a:off x="4533445" y="5382881"/>
            <a:ext cx="939059" cy="65715"/>
          </a:xfrm>
          <a:prstGeom prst="roundRect">
            <a:avLst>
              <a:gd name="adj" fmla="val 50000"/>
            </a:avLst>
          </a:prstGeom>
          <a:solidFill>
            <a:srgbClr val="063266"/>
          </a:solidFill>
          <a:ln>
            <a:noFill/>
          </a:ln>
          <a:effectLst/>
        </p:spPr>
        <p:txBody>
          <a:bodyPr wrap="none" anchor="ctr"/>
          <a:lstStyle/>
          <a:p>
            <a:endParaRPr lang="en-US" sz="3265" dirty="0">
              <a:latin typeface="DM Sans" pitchFamily="2" charset="77"/>
            </a:endParaRPr>
          </a:p>
        </p:txBody>
      </p:sp>
      <p:sp>
        <p:nvSpPr>
          <p:cNvPr id="59" name="Freeform 332">
            <a:extLst>
              <a:ext uri="{FF2B5EF4-FFF2-40B4-BE49-F238E27FC236}">
                <a16:creationId xmlns:a16="http://schemas.microsoft.com/office/drawing/2014/main" xmlns="" id="{EC437EF4-C638-4743-59D7-D48A607D770F}"/>
              </a:ext>
            </a:extLst>
          </p:cNvPr>
          <p:cNvSpPr>
            <a:spLocks noChangeArrowheads="1"/>
          </p:cNvSpPr>
          <p:nvPr/>
        </p:nvSpPr>
        <p:spPr bwMode="auto">
          <a:xfrm>
            <a:off x="3718105" y="1946261"/>
            <a:ext cx="939059" cy="65715"/>
          </a:xfrm>
          <a:prstGeom prst="roundRect">
            <a:avLst>
              <a:gd name="adj" fmla="val 50000"/>
            </a:avLst>
          </a:prstGeom>
          <a:solidFill>
            <a:srgbClr val="063266"/>
          </a:solidFill>
          <a:ln>
            <a:noFill/>
          </a:ln>
          <a:effectLst/>
        </p:spPr>
        <p:txBody>
          <a:bodyPr wrap="none" anchor="ctr"/>
          <a:lstStyle/>
          <a:p>
            <a:endParaRPr lang="en-US" sz="3265" dirty="0">
              <a:latin typeface="DM Sans" pitchFamily="2" charset="77"/>
            </a:endParaRPr>
          </a:p>
        </p:txBody>
      </p:sp>
      <p:sp>
        <p:nvSpPr>
          <p:cNvPr id="60" name="Freeform 332">
            <a:extLst>
              <a:ext uri="{FF2B5EF4-FFF2-40B4-BE49-F238E27FC236}">
                <a16:creationId xmlns:a16="http://schemas.microsoft.com/office/drawing/2014/main" xmlns="" id="{955802A9-9825-F753-B25A-4C8B788EB245}"/>
              </a:ext>
            </a:extLst>
          </p:cNvPr>
          <p:cNvSpPr>
            <a:spLocks noChangeArrowheads="1"/>
          </p:cNvSpPr>
          <p:nvPr/>
        </p:nvSpPr>
        <p:spPr bwMode="auto">
          <a:xfrm>
            <a:off x="3733345" y="3134981"/>
            <a:ext cx="939059" cy="65715"/>
          </a:xfrm>
          <a:prstGeom prst="roundRect">
            <a:avLst>
              <a:gd name="adj" fmla="val 50000"/>
            </a:avLst>
          </a:prstGeom>
          <a:solidFill>
            <a:srgbClr val="063266"/>
          </a:solidFill>
          <a:ln>
            <a:noFill/>
          </a:ln>
          <a:effectLst/>
        </p:spPr>
        <p:txBody>
          <a:bodyPr wrap="none" anchor="ctr"/>
          <a:lstStyle/>
          <a:p>
            <a:endParaRPr lang="en-US" sz="3265" dirty="0">
              <a:latin typeface="DM Sans" pitchFamily="2" charset="77"/>
            </a:endParaRPr>
          </a:p>
        </p:txBody>
      </p:sp>
      <p:sp>
        <p:nvSpPr>
          <p:cNvPr id="61" name="Freeform 332">
            <a:extLst>
              <a:ext uri="{FF2B5EF4-FFF2-40B4-BE49-F238E27FC236}">
                <a16:creationId xmlns:a16="http://schemas.microsoft.com/office/drawing/2014/main" xmlns="" id="{BED3D7A3-8AD0-F0F9-D972-EA3F2BAEA103}"/>
              </a:ext>
            </a:extLst>
          </p:cNvPr>
          <p:cNvSpPr>
            <a:spLocks noChangeArrowheads="1"/>
          </p:cNvSpPr>
          <p:nvPr/>
        </p:nvSpPr>
        <p:spPr bwMode="auto">
          <a:xfrm>
            <a:off x="3946705" y="3134981"/>
            <a:ext cx="939059" cy="65715"/>
          </a:xfrm>
          <a:prstGeom prst="roundRect">
            <a:avLst>
              <a:gd name="adj" fmla="val 50000"/>
            </a:avLst>
          </a:prstGeom>
          <a:solidFill>
            <a:srgbClr val="063266"/>
          </a:solidFill>
          <a:ln>
            <a:noFill/>
          </a:ln>
          <a:effectLst/>
        </p:spPr>
        <p:txBody>
          <a:bodyPr wrap="none" anchor="ctr"/>
          <a:lstStyle/>
          <a:p>
            <a:endParaRPr lang="en-US" sz="3265" dirty="0">
              <a:latin typeface="DM Sans" pitchFamily="2" charset="77"/>
            </a:endParaRPr>
          </a:p>
        </p:txBody>
      </p:sp>
      <p:sp>
        <p:nvSpPr>
          <p:cNvPr id="62" name="Freeform 332">
            <a:extLst>
              <a:ext uri="{FF2B5EF4-FFF2-40B4-BE49-F238E27FC236}">
                <a16:creationId xmlns:a16="http://schemas.microsoft.com/office/drawing/2014/main" xmlns="" id="{FB45CD98-8537-1721-C3CC-2191702D6F8E}"/>
              </a:ext>
            </a:extLst>
          </p:cNvPr>
          <p:cNvSpPr>
            <a:spLocks noChangeArrowheads="1"/>
          </p:cNvSpPr>
          <p:nvPr/>
        </p:nvSpPr>
        <p:spPr bwMode="auto">
          <a:xfrm>
            <a:off x="3809545" y="4239881"/>
            <a:ext cx="939059" cy="65715"/>
          </a:xfrm>
          <a:prstGeom prst="roundRect">
            <a:avLst>
              <a:gd name="adj" fmla="val 50000"/>
            </a:avLst>
          </a:prstGeom>
          <a:solidFill>
            <a:srgbClr val="063266"/>
          </a:solidFill>
          <a:ln>
            <a:noFill/>
          </a:ln>
          <a:effectLst/>
        </p:spPr>
        <p:txBody>
          <a:bodyPr wrap="none" anchor="ctr"/>
          <a:lstStyle/>
          <a:p>
            <a:endParaRPr lang="en-US" sz="3265" dirty="0">
              <a:latin typeface="DM Sans" pitchFamily="2" charset="77"/>
            </a:endParaRPr>
          </a:p>
        </p:txBody>
      </p:sp>
      <p:sp>
        <p:nvSpPr>
          <p:cNvPr id="63" name="Freeform 332">
            <a:extLst>
              <a:ext uri="{FF2B5EF4-FFF2-40B4-BE49-F238E27FC236}">
                <a16:creationId xmlns:a16="http://schemas.microsoft.com/office/drawing/2014/main" xmlns="" id="{9154C6F1-AE3B-06A8-E4A0-DEF87EB87391}"/>
              </a:ext>
            </a:extLst>
          </p:cNvPr>
          <p:cNvSpPr>
            <a:spLocks noChangeArrowheads="1"/>
          </p:cNvSpPr>
          <p:nvPr/>
        </p:nvSpPr>
        <p:spPr bwMode="auto">
          <a:xfrm>
            <a:off x="3977185" y="4239881"/>
            <a:ext cx="939059" cy="65715"/>
          </a:xfrm>
          <a:prstGeom prst="roundRect">
            <a:avLst>
              <a:gd name="adj" fmla="val 50000"/>
            </a:avLst>
          </a:prstGeom>
          <a:solidFill>
            <a:srgbClr val="063266"/>
          </a:solidFill>
          <a:ln>
            <a:noFill/>
          </a:ln>
          <a:effectLst/>
        </p:spPr>
        <p:txBody>
          <a:bodyPr wrap="none" anchor="ctr"/>
          <a:lstStyle/>
          <a:p>
            <a:endParaRPr lang="en-US" sz="3265" dirty="0">
              <a:latin typeface="DM Sans" pitchFamily="2" charset="77"/>
            </a:endParaRPr>
          </a:p>
        </p:txBody>
      </p:sp>
      <p:sp>
        <p:nvSpPr>
          <p:cNvPr id="2048" name="Freeform 332">
            <a:extLst>
              <a:ext uri="{FF2B5EF4-FFF2-40B4-BE49-F238E27FC236}">
                <a16:creationId xmlns:a16="http://schemas.microsoft.com/office/drawing/2014/main" xmlns="" id="{8DF81D47-DB3A-4FB0-4110-F8FAAD4339BF}"/>
              </a:ext>
            </a:extLst>
          </p:cNvPr>
          <p:cNvSpPr>
            <a:spLocks noChangeArrowheads="1"/>
          </p:cNvSpPr>
          <p:nvPr/>
        </p:nvSpPr>
        <p:spPr bwMode="auto">
          <a:xfrm>
            <a:off x="4167685" y="4239881"/>
            <a:ext cx="939059" cy="65715"/>
          </a:xfrm>
          <a:prstGeom prst="roundRect">
            <a:avLst>
              <a:gd name="adj" fmla="val 50000"/>
            </a:avLst>
          </a:prstGeom>
          <a:solidFill>
            <a:srgbClr val="063266"/>
          </a:solidFill>
          <a:ln>
            <a:noFill/>
          </a:ln>
          <a:effectLst/>
        </p:spPr>
        <p:txBody>
          <a:bodyPr wrap="none" anchor="ctr"/>
          <a:lstStyle/>
          <a:p>
            <a:endParaRPr lang="en-US" sz="3265" dirty="0">
              <a:latin typeface="DM Sans" pitchFamily="2" charset="77"/>
            </a:endParaRPr>
          </a:p>
        </p:txBody>
      </p:sp>
      <p:pic>
        <p:nvPicPr>
          <p:cNvPr id="3" name="Graphic 2" descr="Social network with solid fill">
            <a:extLst>
              <a:ext uri="{FF2B5EF4-FFF2-40B4-BE49-F238E27FC236}">
                <a16:creationId xmlns:a16="http://schemas.microsoft.com/office/drawing/2014/main" xmlns="" id="{85B6A8F2-F193-CAB6-EF85-A6110BA5B127}"/>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302402" y="5637236"/>
            <a:ext cx="704756" cy="704756"/>
          </a:xfrm>
          <a:prstGeom prst="rect">
            <a:avLst/>
          </a:prstGeom>
        </p:spPr>
      </p:pic>
      <p:pic>
        <p:nvPicPr>
          <p:cNvPr id="5" name="Graphic 4" descr="Wrench with solid fill">
            <a:extLst>
              <a:ext uri="{FF2B5EF4-FFF2-40B4-BE49-F238E27FC236}">
                <a16:creationId xmlns:a16="http://schemas.microsoft.com/office/drawing/2014/main" xmlns="" id="{AB4454F3-2183-D47A-39F6-AE7087CF1164}"/>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772180" y="4690657"/>
            <a:ext cx="585702" cy="585702"/>
          </a:xfrm>
          <a:prstGeom prst="rect">
            <a:avLst/>
          </a:prstGeom>
        </p:spPr>
      </p:pic>
    </p:spTree>
    <p:extLst>
      <p:ext uri="{BB962C8B-B14F-4D97-AF65-F5344CB8AC3E}">
        <p14:creationId xmlns:p14="http://schemas.microsoft.com/office/powerpoint/2010/main" val="694070024"/>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Office Theme">
  <a:themeElements>
    <a:clrScheme name="Custom 1">
      <a:dk1>
        <a:srgbClr val="042E60"/>
      </a:dk1>
      <a:lt1>
        <a:srgbClr val="FFFFFF"/>
      </a:lt1>
      <a:dk2>
        <a:srgbClr val="005274"/>
      </a:dk2>
      <a:lt2>
        <a:srgbClr val="E7E6E6"/>
      </a:lt2>
      <a:accent1>
        <a:srgbClr val="0072B2"/>
      </a:accent1>
      <a:accent2>
        <a:srgbClr val="E69F00"/>
      </a:accent2>
      <a:accent3>
        <a:srgbClr val="A5A5A5"/>
      </a:accent3>
      <a:accent4>
        <a:srgbClr val="F0E442"/>
      </a:accent4>
      <a:accent5>
        <a:srgbClr val="CC79A7"/>
      </a:accent5>
      <a:accent6>
        <a:srgbClr val="009E73"/>
      </a:accent6>
      <a:hlink>
        <a:srgbClr val="0077AA"/>
      </a:hlink>
      <a:folHlink>
        <a:srgbClr val="00527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CT 2017 Branding">
  <a:themeElements>
    <a:clrScheme name="ACT Corporate">
      <a:dk1>
        <a:srgbClr val="042E60"/>
      </a:dk1>
      <a:lt1>
        <a:srgbClr val="F9F9F9"/>
      </a:lt1>
      <a:dk2>
        <a:srgbClr val="042E60"/>
      </a:dk2>
      <a:lt2>
        <a:srgbClr val="F4F4F4"/>
      </a:lt2>
      <a:accent1>
        <a:srgbClr val="042E60"/>
      </a:accent1>
      <a:accent2>
        <a:srgbClr val="0099DC"/>
      </a:accent2>
      <a:accent3>
        <a:srgbClr val="005952"/>
      </a:accent3>
      <a:accent4>
        <a:srgbClr val="63428C"/>
      </a:accent4>
      <a:accent5>
        <a:srgbClr val="D7D447"/>
      </a:accent5>
      <a:accent6>
        <a:srgbClr val="3D3D3D"/>
      </a:accent6>
      <a:hlink>
        <a:srgbClr val="0099DC"/>
      </a:hlink>
      <a:folHlink>
        <a:srgbClr val="B2B2B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xmlns="" name="ACT 2017 Branding" id="{757246A4-1317-4C7D-B9D6-6577163379B5}" vid="{7DDC6D2A-C1C5-46DC-A119-7D644C459BEF}"/>
    </a:ext>
  </a:extLst>
</a:theme>
</file>

<file path=ppt/theme/theme3.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oncourse">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3f81de6-df8a-4036-9a40-12ec290a8a9a" xsi:nil="true"/>
    <lcf76f155ced4ddcb4097134ff3c332f xmlns="89306057-e810-4b9b-a5f2-ce86e8d8586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5C897308596414B8F4590ABE283B560" ma:contentTypeVersion="16" ma:contentTypeDescription="Create a new document." ma:contentTypeScope="" ma:versionID="e33b98eafbf7e0881256f9f3681dc7fb">
  <xsd:schema xmlns:xsd="http://www.w3.org/2001/XMLSchema" xmlns:xs="http://www.w3.org/2001/XMLSchema" xmlns:p="http://schemas.microsoft.com/office/2006/metadata/properties" xmlns:ns2="89306057-e810-4b9b-a5f2-ce86e8d8586a" xmlns:ns3="63f81de6-df8a-4036-9a40-12ec290a8a9a" targetNamespace="http://schemas.microsoft.com/office/2006/metadata/properties" ma:root="true" ma:fieldsID="50a2b27e538abf9a0c177a6ad979ea3b" ns2:_="" ns3:_="">
    <xsd:import namespace="89306057-e810-4b9b-a5f2-ce86e8d8586a"/>
    <xsd:import namespace="63f81de6-df8a-4036-9a40-12ec290a8a9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306057-e810-4b9b-a5f2-ce86e8d858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fedf0c1-3bce-443d-9b7d-0751281c400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3f81de6-df8a-4036-9a40-12ec290a8a9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5139dc8-f0d7-473d-ac38-30a056b237cb}" ma:internalName="TaxCatchAll" ma:showField="CatchAllData" ma:web="63f81de6-df8a-4036-9a40-12ec290a8a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A084B0A-69A2-477B-B471-90A9A02BA921}">
  <ds:schemaRefs>
    <ds:schemaRef ds:uri="63f81de6-df8a-4036-9a40-12ec290a8a9a"/>
    <ds:schemaRef ds:uri="http://schemas.openxmlformats.org/package/2006/metadata/core-properties"/>
    <ds:schemaRef ds:uri="http://purl.org/dc/terms/"/>
    <ds:schemaRef ds:uri="89306057-e810-4b9b-a5f2-ce86e8d8586a"/>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www.w3.org/XML/1998/namespace"/>
    <ds:schemaRef ds:uri="http://purl.org/dc/dcmitype/"/>
  </ds:schemaRefs>
</ds:datastoreItem>
</file>

<file path=customXml/itemProps2.xml><?xml version="1.0" encoding="utf-8"?>
<ds:datastoreItem xmlns:ds="http://schemas.openxmlformats.org/officeDocument/2006/customXml" ds:itemID="{969DDB27-8122-42DF-AAD0-57D864E9D2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306057-e810-4b9b-a5f2-ce86e8d8586a"/>
    <ds:schemaRef ds:uri="63f81de6-df8a-4036-9a40-12ec290a8a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924AE95-87B0-4A87-AC2B-7A48FFFDC9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9490</TotalTime>
  <Words>1110</Words>
  <Application>Microsoft Office PowerPoint</Application>
  <PresentationFormat>Custom</PresentationFormat>
  <Paragraphs>212</Paragraphs>
  <Slides>26</Slides>
  <Notes>5</Notes>
  <HiddenSlides>0</HiddenSlides>
  <MMClips>1</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26</vt:i4>
      </vt:variant>
    </vt:vector>
  </HeadingPairs>
  <TitlesOfParts>
    <vt:vector size="49" baseType="lpstr">
      <vt:lpstr>Arial</vt:lpstr>
      <vt:lpstr>Arial MT Std</vt:lpstr>
      <vt:lpstr>Aharoni</vt:lpstr>
      <vt:lpstr>Times New Roman</vt:lpstr>
      <vt:lpstr>Verdana</vt:lpstr>
      <vt:lpstr>Lucida Sans Unicode</vt:lpstr>
      <vt:lpstr>Wingdings 2</vt:lpstr>
      <vt:lpstr>Bierstadt</vt:lpstr>
      <vt:lpstr>Trebuchet MS</vt:lpstr>
      <vt:lpstr>proxima-nova</vt:lpstr>
      <vt:lpstr>Courier New</vt:lpstr>
      <vt:lpstr>DM Sans</vt:lpstr>
      <vt:lpstr>Roboto</vt:lpstr>
      <vt:lpstr>Arial Bold</vt:lpstr>
      <vt:lpstr>Wingdings</vt:lpstr>
      <vt:lpstr>Cambria Math</vt:lpstr>
      <vt:lpstr>Calibri</vt:lpstr>
      <vt:lpstr>Arial Black</vt:lpstr>
      <vt:lpstr>Wingdings 3</vt:lpstr>
      <vt:lpstr>Office Theme</vt:lpstr>
      <vt:lpstr>ACT 2017 Branding</vt:lpstr>
      <vt:lpstr>3_Default Design</vt:lpstr>
      <vt:lpstr>Concourse</vt:lpstr>
      <vt:lpstr>Federally mandated as the “Voluntary Partnership” for all of manufacturing to develop industry-led standards, assessments and certifications for front-line workers (entry-level through front-line supervisor) for all manufacturing sectors </vt:lpstr>
      <vt:lpstr>2001 Federal Government endorses the MSSC national “Gold” standards involving:</vt:lpstr>
      <vt:lpstr>PowerPoint Presentation</vt:lpstr>
      <vt:lpstr>PowerPoint Presentation</vt:lpstr>
      <vt:lpstr>PowerPoint Presentation</vt:lpstr>
      <vt:lpstr>PowerPoint Presentation</vt:lpstr>
      <vt:lpstr>CT-SCA Skill Boss - Logistics</vt:lpstr>
      <vt:lpstr>Amatrol Skill Boss Logistics – Demo Video </vt:lpstr>
      <vt:lpstr>PowerPoint Presentation</vt:lpstr>
      <vt:lpstr>Certified Technician-Supply Chain Automation (CT-SCA): BACKGROUND </vt:lpstr>
      <vt:lpstr>PowerPoint Presentation</vt:lpstr>
      <vt:lpstr>PowerPoint Presentation</vt:lpstr>
      <vt:lpstr>Contact Information </vt:lpstr>
      <vt:lpstr>Community  College  of Vermont</vt:lpstr>
      <vt:lpstr>Brief</vt:lpstr>
      <vt:lpstr>CCV Overview</vt:lpstr>
      <vt:lpstr>Why CPT?</vt:lpstr>
      <vt:lpstr>Why CPT?</vt:lpstr>
      <vt:lpstr>Why CPT?</vt:lpstr>
      <vt:lpstr>Why CPT?</vt:lpstr>
      <vt:lpstr>PowerPoint Presentation</vt:lpstr>
      <vt:lpstr>Why CPT?</vt:lpstr>
      <vt:lpstr>Certified Production Technician Courses</vt:lpstr>
      <vt:lpstr>Manufacturing Production  Technician</vt:lpstr>
      <vt:lpstr>Employer Adoption</vt:lpstr>
      <vt:lpstr>The Future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Tyler Kennedy</dc:creator>
  <cp:lastModifiedBy>Mary</cp:lastModifiedBy>
  <cp:revision>57</cp:revision>
  <dcterms:created xsi:type="dcterms:W3CDTF">2019-12-04T01:25:07Z</dcterms:created>
  <dcterms:modified xsi:type="dcterms:W3CDTF">2023-03-08T11:28:58Z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0x010100C5C897308596414B8F4590ABE283B560</vt:lpwstr>
  </property>
  <property fmtid="{D5CDD505-2E9C-101B-9397-08002B2CF9AE}" pid="3" name="MediaServiceImageTags">
    <vt:lpwstr/>
  </property>
</Properties>
</file>